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jpg"/>
  <Override PartName="/ppt/media/image39.jpg" ContentType="image/jpg"/>
  <Override PartName="/ppt/media/image41.jpg" ContentType="image/jpg"/>
  <Override PartName="/ppt/media/image4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64" r:id="rId2"/>
    <p:sldId id="265" r:id="rId3"/>
  </p:sldIdLst>
  <p:sldSz cx="7099300" cy="99441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33CEAA"/>
    <a:srgbClr val="F8F8F8"/>
    <a:srgbClr val="F1FAF9"/>
    <a:srgbClr val="A71D4A"/>
    <a:srgbClr val="641A36"/>
    <a:srgbClr val="1960B1"/>
    <a:srgbClr val="32CEAA"/>
    <a:srgbClr val="69C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 autoAdjust="0"/>
    <p:restoredTop sz="95383" autoAdjust="0"/>
  </p:normalViewPr>
  <p:slideViewPr>
    <p:cSldViewPr snapToGrid="0" showGuides="1">
      <p:cViewPr varScale="1">
        <p:scale>
          <a:sx n="47" d="100"/>
          <a:sy n="47" d="100"/>
        </p:scale>
        <p:origin x="2376" y="90"/>
      </p:cViewPr>
      <p:guideLst>
        <p:guide orient="horz" pos="3155"/>
        <p:guide pos="2236"/>
      </p:guideLst>
    </p:cSldViewPr>
  </p:slideViewPr>
  <p:notesTextViewPr>
    <p:cViewPr>
      <p:scale>
        <a:sx n="60" d="100"/>
        <a:sy n="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C26F-647B-7A4A-A3F0-96B40B1CCD37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9638" y="1233488"/>
            <a:ext cx="23764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04B1-A4D2-2F41-8E33-8AE130718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55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04B1-A4D2-2F41-8E33-8AE130718ED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16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627426"/>
            <a:ext cx="6034405" cy="3462020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5222955"/>
            <a:ext cx="5324475" cy="2400855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87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7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529431"/>
            <a:ext cx="1530787" cy="84271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529431"/>
            <a:ext cx="4503618" cy="842716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95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61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2479122"/>
            <a:ext cx="6123146" cy="4136469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6654724"/>
            <a:ext cx="6123146" cy="21752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76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2647156"/>
            <a:ext cx="3017203" cy="63094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2647156"/>
            <a:ext cx="3017203" cy="63094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2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529434"/>
            <a:ext cx="6123146" cy="19220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2437687"/>
            <a:ext cx="3003336" cy="119467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3632359"/>
            <a:ext cx="3003336" cy="53426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2437687"/>
            <a:ext cx="3018127" cy="119467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3632359"/>
            <a:ext cx="3018127" cy="53426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13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9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0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431769"/>
            <a:ext cx="3594021" cy="7066756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77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431769"/>
            <a:ext cx="3594021" cy="7066756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5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2647156"/>
            <a:ext cx="6123146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B5D1-CCFA-1C45-BCB7-A99ABEB73CB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922A-5A59-D747-9C3A-5256CFD94E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5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kumimoji="1"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kumimoji="1"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.png"/><Relationship Id="rId18" Type="http://schemas.openxmlformats.org/officeDocument/2006/relationships/image" Target="../media/image41.jpg"/><Relationship Id="rId3" Type="http://schemas.openxmlformats.org/officeDocument/2006/relationships/image" Target="../media/image29.jpg"/><Relationship Id="rId21" Type="http://schemas.openxmlformats.org/officeDocument/2006/relationships/image" Target="../media/image44.png"/><Relationship Id="rId7" Type="http://schemas.openxmlformats.org/officeDocument/2006/relationships/image" Target="../media/image33.png"/><Relationship Id="rId12" Type="http://schemas.openxmlformats.org/officeDocument/2006/relationships/image" Target="../media/image4.png"/><Relationship Id="rId17" Type="http://schemas.openxmlformats.org/officeDocument/2006/relationships/image" Target="../media/image40.png"/><Relationship Id="rId2" Type="http://schemas.openxmlformats.org/officeDocument/2006/relationships/image" Target="../media/image28.jpg"/><Relationship Id="rId16" Type="http://schemas.openxmlformats.org/officeDocument/2006/relationships/image" Target="../media/image39.jp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.png"/><Relationship Id="rId5" Type="http://schemas.openxmlformats.org/officeDocument/2006/relationships/image" Target="../media/image31.png"/><Relationship Id="rId15" Type="http://schemas.openxmlformats.org/officeDocument/2006/relationships/image" Target="../media/image38.jpg"/><Relationship Id="rId10" Type="http://schemas.openxmlformats.org/officeDocument/2006/relationships/image" Target="../media/image36.png"/><Relationship Id="rId19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Relationship Id="rId22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FCBDF4-5CC8-ED1A-7967-FE6B0277AA98}"/>
              </a:ext>
            </a:extLst>
          </p:cNvPr>
          <p:cNvSpPr/>
          <p:nvPr/>
        </p:nvSpPr>
        <p:spPr>
          <a:xfrm>
            <a:off x="-165233" y="4976190"/>
            <a:ext cx="7360170" cy="4844556"/>
          </a:xfrm>
          <a:prstGeom prst="rect">
            <a:avLst/>
          </a:prstGeom>
          <a:solidFill>
            <a:schemeClr val="tx2">
              <a:lumMod val="20000"/>
              <a:lumOff val="80000"/>
              <a:alpha val="204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0C85ED03-63C3-CCF6-2441-2DC792C56841}"/>
              </a:ext>
            </a:extLst>
          </p:cNvPr>
          <p:cNvSpPr/>
          <p:nvPr/>
        </p:nvSpPr>
        <p:spPr>
          <a:xfrm>
            <a:off x="194155" y="2376183"/>
            <a:ext cx="6641394" cy="1908241"/>
          </a:xfrm>
          <a:prstGeom prst="roundRect">
            <a:avLst>
              <a:gd name="adj" fmla="val 6084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85831D2-780E-9DB1-ABCC-01DB0C9744CF}"/>
              </a:ext>
            </a:extLst>
          </p:cNvPr>
          <p:cNvSpPr/>
          <p:nvPr/>
        </p:nvSpPr>
        <p:spPr>
          <a:xfrm>
            <a:off x="-132113" y="-173487"/>
            <a:ext cx="7360170" cy="2086525"/>
          </a:xfrm>
          <a:prstGeom prst="rect">
            <a:avLst/>
          </a:prstGeom>
          <a:solidFill>
            <a:schemeClr val="accent3">
              <a:alpha val="198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1" name="角丸四角形 80">
            <a:extLst>
              <a:ext uri="{FF2B5EF4-FFF2-40B4-BE49-F238E27FC236}">
                <a16:creationId xmlns:a16="http://schemas.microsoft.com/office/drawing/2014/main" id="{0E7FD82F-7BD5-0579-6DDD-F609EC1065FA}"/>
              </a:ext>
            </a:extLst>
          </p:cNvPr>
          <p:cNvSpPr/>
          <p:nvPr/>
        </p:nvSpPr>
        <p:spPr>
          <a:xfrm>
            <a:off x="269855" y="9136091"/>
            <a:ext cx="3433464" cy="583363"/>
          </a:xfrm>
          <a:prstGeom prst="roundRect">
            <a:avLst>
              <a:gd name="adj" fmla="val 6311"/>
            </a:avLst>
          </a:prstGeom>
          <a:solidFill>
            <a:srgbClr val="E0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50" name="Google Shape;130;p1">
            <a:extLst>
              <a:ext uri="{FF2B5EF4-FFF2-40B4-BE49-F238E27FC236}">
                <a16:creationId xmlns:a16="http://schemas.microsoft.com/office/drawing/2014/main" id="{96ADDC76-4848-327D-E8C3-FA26AA109E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104" b="16504"/>
          <a:stretch/>
        </p:blipFill>
        <p:spPr>
          <a:xfrm>
            <a:off x="4765886" y="935"/>
            <a:ext cx="1992613" cy="18013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44CDFB-690A-21AE-EBD3-78598DC37D89}"/>
              </a:ext>
            </a:extLst>
          </p:cNvPr>
          <p:cNvSpPr/>
          <p:nvPr/>
        </p:nvSpPr>
        <p:spPr>
          <a:xfrm>
            <a:off x="2141806" y="1997517"/>
            <a:ext cx="2821464" cy="39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ご利用開始までの流れ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67636C8-EF6E-26B7-F8D5-BC3BF87275A6}"/>
              </a:ext>
            </a:extLst>
          </p:cNvPr>
          <p:cNvSpPr/>
          <p:nvPr/>
        </p:nvSpPr>
        <p:spPr>
          <a:xfrm>
            <a:off x="388915" y="-1121"/>
            <a:ext cx="3789012" cy="1455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五霞町の</a:t>
            </a:r>
            <a:r>
              <a:rPr kumimoji="1" lang="ja-JP" altLang="en-US" sz="28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電子図書館</a:t>
            </a:r>
            <a:r>
              <a:rPr kumimoji="1" lang="ja-JP" altLang="en-US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</a:t>
            </a:r>
            <a:endParaRPr kumimoji="1" lang="en-US" altLang="ja-JP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kumimoji="1" lang="ja-JP" altLang="en-US" sz="28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マイナンバーカード</a:t>
            </a:r>
            <a:r>
              <a:rPr kumimoji="1" lang="ja-JP" altLang="en-US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で利用！</a:t>
            </a:r>
            <a:endParaRPr kumimoji="1" lang="en-US" altLang="ja-JP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1049" name="グループ化 1048">
            <a:extLst>
              <a:ext uri="{FF2B5EF4-FFF2-40B4-BE49-F238E27FC236}">
                <a16:creationId xmlns:a16="http://schemas.microsoft.com/office/drawing/2014/main" id="{E4327EAF-D45D-5037-FB39-06682C5B8694}"/>
              </a:ext>
            </a:extLst>
          </p:cNvPr>
          <p:cNvGrpSpPr>
            <a:grpSpLocks noChangeAspect="1"/>
          </p:cNvGrpSpPr>
          <p:nvPr/>
        </p:nvGrpSpPr>
        <p:grpSpPr>
          <a:xfrm>
            <a:off x="3194347" y="3100669"/>
            <a:ext cx="805676" cy="456788"/>
            <a:chOff x="311573" y="7232620"/>
            <a:chExt cx="707380" cy="401058"/>
          </a:xfrm>
        </p:grpSpPr>
        <p:pic>
          <p:nvPicPr>
            <p:cNvPr id="78" name="Google Shape;435;p2">
              <a:extLst>
                <a:ext uri="{FF2B5EF4-FFF2-40B4-BE49-F238E27FC236}">
                  <a16:creationId xmlns:a16="http://schemas.microsoft.com/office/drawing/2014/main" id="{D497A0E2-3330-2CA2-9AB7-05CDA2E884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3719" y="7232620"/>
              <a:ext cx="180621" cy="84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436;p2">
              <a:extLst>
                <a:ext uri="{FF2B5EF4-FFF2-40B4-BE49-F238E27FC236}">
                  <a16:creationId xmlns:a16="http://schemas.microsoft.com/office/drawing/2014/main" id="{68807362-E0B6-DEAC-7EFD-A771D326B68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1573" y="7373739"/>
              <a:ext cx="707380" cy="2599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8" name="グループ化 1047">
            <a:extLst>
              <a:ext uri="{FF2B5EF4-FFF2-40B4-BE49-F238E27FC236}">
                <a16:creationId xmlns:a16="http://schemas.microsoft.com/office/drawing/2014/main" id="{FCCA43CA-49D5-5F66-8F33-78979BAEA066}"/>
              </a:ext>
            </a:extLst>
          </p:cNvPr>
          <p:cNvGrpSpPr>
            <a:grpSpLocks/>
          </p:cNvGrpSpPr>
          <p:nvPr/>
        </p:nvGrpSpPr>
        <p:grpSpPr>
          <a:xfrm>
            <a:off x="4948951" y="3077480"/>
            <a:ext cx="806518" cy="499737"/>
            <a:chOff x="303137" y="8322638"/>
            <a:chExt cx="731367" cy="379869"/>
          </a:xfrm>
        </p:grpSpPr>
        <p:grpSp>
          <p:nvGrpSpPr>
            <p:cNvPr id="72" name="Google Shape;429;p2">
              <a:extLst>
                <a:ext uri="{FF2B5EF4-FFF2-40B4-BE49-F238E27FC236}">
                  <a16:creationId xmlns:a16="http://schemas.microsoft.com/office/drawing/2014/main" id="{D5015733-36E8-6FF9-AD30-9ED875507513}"/>
                </a:ext>
              </a:extLst>
            </p:cNvPr>
            <p:cNvGrpSpPr/>
            <p:nvPr/>
          </p:nvGrpSpPr>
          <p:grpSpPr>
            <a:xfrm>
              <a:off x="303137" y="8485648"/>
              <a:ext cx="731367" cy="216859"/>
              <a:chOff x="476035" y="4542136"/>
              <a:chExt cx="1000125" cy="296549"/>
            </a:xfrm>
          </p:grpSpPr>
          <p:sp>
            <p:nvSpPr>
              <p:cNvPr id="73" name="Google Shape;430;p2">
                <a:extLst>
                  <a:ext uri="{FF2B5EF4-FFF2-40B4-BE49-F238E27FC236}">
                    <a16:creationId xmlns:a16="http://schemas.microsoft.com/office/drawing/2014/main" id="{126961EF-4FD7-6BE9-8AA5-81E0E70BA90D}"/>
                  </a:ext>
                </a:extLst>
              </p:cNvPr>
              <p:cNvSpPr/>
              <p:nvPr/>
            </p:nvSpPr>
            <p:spPr>
              <a:xfrm>
                <a:off x="476035" y="4542136"/>
                <a:ext cx="100012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296545" extrusionOk="0">
                    <a:moveTo>
                      <a:pt x="962482" y="0"/>
                    </a:moveTo>
                    <a:lnTo>
                      <a:pt x="37007" y="0"/>
                    </a:lnTo>
                    <a:lnTo>
                      <a:pt x="22636" y="2921"/>
                    </a:lnTo>
                    <a:lnTo>
                      <a:pt x="10869" y="10875"/>
                    </a:lnTo>
                    <a:lnTo>
                      <a:pt x="2919" y="22647"/>
                    </a:lnTo>
                    <a:lnTo>
                      <a:pt x="0" y="37020"/>
                    </a:lnTo>
                    <a:lnTo>
                      <a:pt x="0" y="259130"/>
                    </a:lnTo>
                    <a:lnTo>
                      <a:pt x="2919" y="273503"/>
                    </a:lnTo>
                    <a:lnTo>
                      <a:pt x="10869" y="285275"/>
                    </a:lnTo>
                    <a:lnTo>
                      <a:pt x="22636" y="293229"/>
                    </a:lnTo>
                    <a:lnTo>
                      <a:pt x="37007" y="296151"/>
                    </a:lnTo>
                    <a:lnTo>
                      <a:pt x="962482" y="296151"/>
                    </a:lnTo>
                    <a:lnTo>
                      <a:pt x="976855" y="293229"/>
                    </a:lnTo>
                    <a:lnTo>
                      <a:pt x="988626" y="285275"/>
                    </a:lnTo>
                    <a:lnTo>
                      <a:pt x="996581" y="273503"/>
                    </a:lnTo>
                    <a:lnTo>
                      <a:pt x="999502" y="259130"/>
                    </a:lnTo>
                    <a:lnTo>
                      <a:pt x="999502" y="37020"/>
                    </a:lnTo>
                    <a:lnTo>
                      <a:pt x="996581" y="22647"/>
                    </a:lnTo>
                    <a:lnTo>
                      <a:pt x="988626" y="10875"/>
                    </a:lnTo>
                    <a:lnTo>
                      <a:pt x="976855" y="2921"/>
                    </a:lnTo>
                    <a:lnTo>
                      <a:pt x="962482" y="0"/>
                    </a:lnTo>
                    <a:close/>
                  </a:path>
                </a:pathLst>
              </a:custGeom>
              <a:solidFill>
                <a:srgbClr val="0501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31;p2">
                <a:extLst>
                  <a:ext uri="{FF2B5EF4-FFF2-40B4-BE49-F238E27FC236}">
                    <a16:creationId xmlns:a16="http://schemas.microsoft.com/office/drawing/2014/main" id="{28DCF3F6-638D-CB8C-59D9-33A6FB2D6A14}"/>
                  </a:ext>
                </a:extLst>
              </p:cNvPr>
              <p:cNvSpPr/>
              <p:nvPr/>
            </p:nvSpPr>
            <p:spPr>
              <a:xfrm>
                <a:off x="476035" y="4542140"/>
                <a:ext cx="100012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296545" extrusionOk="0">
                    <a:moveTo>
                      <a:pt x="962482" y="0"/>
                    </a:moveTo>
                    <a:lnTo>
                      <a:pt x="37007" y="0"/>
                    </a:lnTo>
                    <a:lnTo>
                      <a:pt x="22636" y="2921"/>
                    </a:lnTo>
                    <a:lnTo>
                      <a:pt x="10869" y="10875"/>
                    </a:lnTo>
                    <a:lnTo>
                      <a:pt x="2919" y="22647"/>
                    </a:lnTo>
                    <a:lnTo>
                      <a:pt x="0" y="37020"/>
                    </a:lnTo>
                    <a:lnTo>
                      <a:pt x="0" y="259130"/>
                    </a:lnTo>
                    <a:lnTo>
                      <a:pt x="2919" y="273503"/>
                    </a:lnTo>
                    <a:lnTo>
                      <a:pt x="10869" y="285275"/>
                    </a:lnTo>
                    <a:lnTo>
                      <a:pt x="22636" y="293229"/>
                    </a:lnTo>
                    <a:lnTo>
                      <a:pt x="37007" y="296151"/>
                    </a:lnTo>
                    <a:lnTo>
                      <a:pt x="962482" y="296151"/>
                    </a:lnTo>
                    <a:lnTo>
                      <a:pt x="976855" y="293229"/>
                    </a:lnTo>
                    <a:lnTo>
                      <a:pt x="981289" y="290233"/>
                    </a:lnTo>
                    <a:lnTo>
                      <a:pt x="37007" y="290233"/>
                    </a:lnTo>
                    <a:lnTo>
                      <a:pt x="24917" y="287784"/>
                    </a:lnTo>
                    <a:lnTo>
                      <a:pt x="15033" y="281111"/>
                    </a:lnTo>
                    <a:lnTo>
                      <a:pt x="8364" y="271223"/>
                    </a:lnTo>
                    <a:lnTo>
                      <a:pt x="5918" y="259130"/>
                    </a:lnTo>
                    <a:lnTo>
                      <a:pt x="5918" y="37020"/>
                    </a:lnTo>
                    <a:lnTo>
                      <a:pt x="8364" y="24927"/>
                    </a:lnTo>
                    <a:lnTo>
                      <a:pt x="15033" y="15039"/>
                    </a:lnTo>
                    <a:lnTo>
                      <a:pt x="24917" y="8366"/>
                    </a:lnTo>
                    <a:lnTo>
                      <a:pt x="37007" y="5918"/>
                    </a:lnTo>
                    <a:lnTo>
                      <a:pt x="981289" y="5918"/>
                    </a:lnTo>
                    <a:lnTo>
                      <a:pt x="976855" y="2921"/>
                    </a:lnTo>
                    <a:lnTo>
                      <a:pt x="962482" y="0"/>
                    </a:lnTo>
                    <a:close/>
                  </a:path>
                  <a:path w="1000125" h="296545" extrusionOk="0">
                    <a:moveTo>
                      <a:pt x="981289" y="5918"/>
                    </a:moveTo>
                    <a:lnTo>
                      <a:pt x="962482" y="5918"/>
                    </a:lnTo>
                    <a:lnTo>
                      <a:pt x="974572" y="8366"/>
                    </a:lnTo>
                    <a:lnTo>
                      <a:pt x="984456" y="15039"/>
                    </a:lnTo>
                    <a:lnTo>
                      <a:pt x="991125" y="24927"/>
                    </a:lnTo>
                    <a:lnTo>
                      <a:pt x="993571" y="37020"/>
                    </a:lnTo>
                    <a:lnTo>
                      <a:pt x="993571" y="259130"/>
                    </a:lnTo>
                    <a:lnTo>
                      <a:pt x="991125" y="271223"/>
                    </a:lnTo>
                    <a:lnTo>
                      <a:pt x="984456" y="281111"/>
                    </a:lnTo>
                    <a:lnTo>
                      <a:pt x="974572" y="287784"/>
                    </a:lnTo>
                    <a:lnTo>
                      <a:pt x="962482" y="290233"/>
                    </a:lnTo>
                    <a:lnTo>
                      <a:pt x="981289" y="290233"/>
                    </a:lnTo>
                    <a:lnTo>
                      <a:pt x="988626" y="285275"/>
                    </a:lnTo>
                    <a:lnTo>
                      <a:pt x="996581" y="273503"/>
                    </a:lnTo>
                    <a:lnTo>
                      <a:pt x="999502" y="259130"/>
                    </a:lnTo>
                    <a:lnTo>
                      <a:pt x="999502" y="37020"/>
                    </a:lnTo>
                    <a:lnTo>
                      <a:pt x="996581" y="22647"/>
                    </a:lnTo>
                    <a:lnTo>
                      <a:pt x="988626" y="10875"/>
                    </a:lnTo>
                    <a:lnTo>
                      <a:pt x="981289" y="5918"/>
                    </a:lnTo>
                    <a:close/>
                  </a:path>
                </a:pathLst>
              </a:custGeom>
              <a:solidFill>
                <a:srgbClr val="9FA1A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32;p2">
                <a:extLst>
                  <a:ext uri="{FF2B5EF4-FFF2-40B4-BE49-F238E27FC236}">
                    <a16:creationId xmlns:a16="http://schemas.microsoft.com/office/drawing/2014/main" id="{D945DA1D-80FC-8911-010C-84AA88F553D5}"/>
                  </a:ext>
                </a:extLst>
              </p:cNvPr>
              <p:cNvSpPr/>
              <p:nvPr/>
            </p:nvSpPr>
            <p:spPr>
              <a:xfrm>
                <a:off x="779894" y="4606391"/>
                <a:ext cx="54864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548640" h="110489" extrusionOk="0">
                    <a:moveTo>
                      <a:pt x="438518" y="2921"/>
                    </a:moveTo>
                    <a:lnTo>
                      <a:pt x="426440" y="2921"/>
                    </a:lnTo>
                    <a:lnTo>
                      <a:pt x="426440" y="83820"/>
                    </a:lnTo>
                    <a:lnTo>
                      <a:pt x="438518" y="83820"/>
                    </a:lnTo>
                    <a:lnTo>
                      <a:pt x="438518" y="2921"/>
                    </a:lnTo>
                    <a:close/>
                  </a:path>
                  <a:path w="548640" h="110489" extrusionOk="0">
                    <a:moveTo>
                      <a:pt x="506577" y="32067"/>
                    </a:moveTo>
                    <a:lnTo>
                      <a:pt x="493572" y="32067"/>
                    </a:lnTo>
                    <a:lnTo>
                      <a:pt x="515111" y="81089"/>
                    </a:lnTo>
                    <a:lnTo>
                      <a:pt x="502831" y="108356"/>
                    </a:lnTo>
                    <a:lnTo>
                      <a:pt x="515429" y="108356"/>
                    </a:lnTo>
                    <a:lnTo>
                      <a:pt x="533363" y="67144"/>
                    </a:lnTo>
                    <a:lnTo>
                      <a:pt x="520941" y="67144"/>
                    </a:lnTo>
                    <a:lnTo>
                      <a:pt x="506577" y="32067"/>
                    </a:lnTo>
                    <a:close/>
                  </a:path>
                  <a:path w="548640" h="110489" extrusionOk="0">
                    <a:moveTo>
                      <a:pt x="548627" y="32067"/>
                    </a:moveTo>
                    <a:lnTo>
                      <a:pt x="535203" y="32067"/>
                    </a:lnTo>
                    <a:lnTo>
                      <a:pt x="521360" y="67144"/>
                    </a:lnTo>
                    <a:lnTo>
                      <a:pt x="533363" y="67144"/>
                    </a:lnTo>
                    <a:lnTo>
                      <a:pt x="548627" y="32067"/>
                    </a:lnTo>
                    <a:close/>
                  </a:path>
                  <a:path w="548640" h="110489" extrusionOk="0">
                    <a:moveTo>
                      <a:pt x="474217" y="49339"/>
                    </a:moveTo>
                    <a:lnTo>
                      <a:pt x="468490" y="49339"/>
                    </a:lnTo>
                    <a:lnTo>
                      <a:pt x="459971" y="50517"/>
                    </a:lnTo>
                    <a:lnTo>
                      <a:pt x="452497" y="53997"/>
                    </a:lnTo>
                    <a:lnTo>
                      <a:pt x="447191" y="59701"/>
                    </a:lnTo>
                    <a:lnTo>
                      <a:pt x="445173" y="67551"/>
                    </a:lnTo>
                    <a:lnTo>
                      <a:pt x="446819" y="74903"/>
                    </a:lnTo>
                    <a:lnTo>
                      <a:pt x="451237" y="80516"/>
                    </a:lnTo>
                    <a:lnTo>
                      <a:pt x="457646" y="84098"/>
                    </a:lnTo>
                    <a:lnTo>
                      <a:pt x="465264" y="85356"/>
                    </a:lnTo>
                    <a:lnTo>
                      <a:pt x="473379" y="85356"/>
                    </a:lnTo>
                    <a:lnTo>
                      <a:pt x="477862" y="81711"/>
                    </a:lnTo>
                    <a:lnTo>
                      <a:pt x="480669" y="77444"/>
                    </a:lnTo>
                    <a:lnTo>
                      <a:pt x="492734" y="77444"/>
                    </a:lnTo>
                    <a:lnTo>
                      <a:pt x="492734" y="74637"/>
                    </a:lnTo>
                    <a:lnTo>
                      <a:pt x="462762" y="74637"/>
                    </a:lnTo>
                    <a:lnTo>
                      <a:pt x="457250" y="72656"/>
                    </a:lnTo>
                    <a:lnTo>
                      <a:pt x="457250" y="61518"/>
                    </a:lnTo>
                    <a:lnTo>
                      <a:pt x="464121" y="59131"/>
                    </a:lnTo>
                    <a:lnTo>
                      <a:pt x="492734" y="59131"/>
                    </a:lnTo>
                    <a:lnTo>
                      <a:pt x="492694" y="52463"/>
                    </a:lnTo>
                    <a:lnTo>
                      <a:pt x="481088" y="52463"/>
                    </a:lnTo>
                    <a:lnTo>
                      <a:pt x="478891" y="51219"/>
                    </a:lnTo>
                    <a:lnTo>
                      <a:pt x="474217" y="49339"/>
                    </a:lnTo>
                    <a:close/>
                  </a:path>
                  <a:path w="548640" h="110489" extrusionOk="0">
                    <a:moveTo>
                      <a:pt x="492734" y="77444"/>
                    </a:moveTo>
                    <a:lnTo>
                      <a:pt x="481088" y="77444"/>
                    </a:lnTo>
                    <a:lnTo>
                      <a:pt x="481088" y="83693"/>
                    </a:lnTo>
                    <a:lnTo>
                      <a:pt x="492734" y="83693"/>
                    </a:lnTo>
                    <a:lnTo>
                      <a:pt x="492734" y="77444"/>
                    </a:lnTo>
                    <a:close/>
                  </a:path>
                  <a:path w="548640" h="110489" extrusionOk="0">
                    <a:moveTo>
                      <a:pt x="492734" y="59131"/>
                    </a:moveTo>
                    <a:lnTo>
                      <a:pt x="475361" y="59131"/>
                    </a:lnTo>
                    <a:lnTo>
                      <a:pt x="477862" y="60274"/>
                    </a:lnTo>
                    <a:lnTo>
                      <a:pt x="481088" y="61836"/>
                    </a:lnTo>
                    <a:lnTo>
                      <a:pt x="480148" y="69329"/>
                    </a:lnTo>
                    <a:lnTo>
                      <a:pt x="473697" y="74637"/>
                    </a:lnTo>
                    <a:lnTo>
                      <a:pt x="492734" y="74637"/>
                    </a:lnTo>
                    <a:lnTo>
                      <a:pt x="492734" y="59131"/>
                    </a:lnTo>
                    <a:close/>
                  </a:path>
                  <a:path w="548640" h="110489" extrusionOk="0">
                    <a:moveTo>
                      <a:pt x="489446" y="41224"/>
                    </a:moveTo>
                    <a:lnTo>
                      <a:pt x="474624" y="41224"/>
                    </a:lnTo>
                    <a:lnTo>
                      <a:pt x="480974" y="44970"/>
                    </a:lnTo>
                    <a:lnTo>
                      <a:pt x="481088" y="52463"/>
                    </a:lnTo>
                    <a:lnTo>
                      <a:pt x="492694" y="52463"/>
                    </a:lnTo>
                    <a:lnTo>
                      <a:pt x="490843" y="43110"/>
                    </a:lnTo>
                    <a:lnTo>
                      <a:pt x="489446" y="41224"/>
                    </a:lnTo>
                    <a:close/>
                  </a:path>
                  <a:path w="548640" h="110489" extrusionOk="0">
                    <a:moveTo>
                      <a:pt x="468172" y="30289"/>
                    </a:moveTo>
                    <a:lnTo>
                      <a:pt x="459435" y="30289"/>
                    </a:lnTo>
                    <a:lnTo>
                      <a:pt x="450380" y="34150"/>
                    </a:lnTo>
                    <a:lnTo>
                      <a:pt x="446633" y="42684"/>
                    </a:lnTo>
                    <a:lnTo>
                      <a:pt x="457352" y="47155"/>
                    </a:lnTo>
                    <a:lnTo>
                      <a:pt x="459638" y="42684"/>
                    </a:lnTo>
                    <a:lnTo>
                      <a:pt x="463905" y="41224"/>
                    </a:lnTo>
                    <a:lnTo>
                      <a:pt x="489446" y="41224"/>
                    </a:lnTo>
                    <a:lnTo>
                      <a:pt x="485644" y="36091"/>
                    </a:lnTo>
                    <a:lnTo>
                      <a:pt x="477850" y="31766"/>
                    </a:lnTo>
                    <a:lnTo>
                      <a:pt x="468172" y="30289"/>
                    </a:lnTo>
                    <a:close/>
                  </a:path>
                  <a:path w="548640" h="110489" extrusionOk="0">
                    <a:moveTo>
                      <a:pt x="393242" y="2921"/>
                    </a:moveTo>
                    <a:lnTo>
                      <a:pt x="364299" y="2921"/>
                    </a:lnTo>
                    <a:lnTo>
                      <a:pt x="364299" y="83820"/>
                    </a:lnTo>
                    <a:lnTo>
                      <a:pt x="376377" y="83820"/>
                    </a:lnTo>
                    <a:lnTo>
                      <a:pt x="376377" y="53174"/>
                    </a:lnTo>
                    <a:lnTo>
                      <a:pt x="393242" y="53174"/>
                    </a:lnTo>
                    <a:lnTo>
                      <a:pt x="403029" y="51419"/>
                    </a:lnTo>
                    <a:lnTo>
                      <a:pt x="411522" y="46399"/>
                    </a:lnTo>
                    <a:lnTo>
                      <a:pt x="414917" y="41910"/>
                    </a:lnTo>
                    <a:lnTo>
                      <a:pt x="376377" y="41910"/>
                    </a:lnTo>
                    <a:lnTo>
                      <a:pt x="376377" y="14185"/>
                    </a:lnTo>
                    <a:lnTo>
                      <a:pt x="414920" y="14185"/>
                    </a:lnTo>
                    <a:lnTo>
                      <a:pt x="411522" y="9694"/>
                    </a:lnTo>
                    <a:lnTo>
                      <a:pt x="403029" y="4676"/>
                    </a:lnTo>
                    <a:lnTo>
                      <a:pt x="393242" y="2921"/>
                    </a:lnTo>
                    <a:close/>
                  </a:path>
                  <a:path w="548640" h="110489" extrusionOk="0">
                    <a:moveTo>
                      <a:pt x="414920" y="14185"/>
                    </a:moveTo>
                    <a:lnTo>
                      <a:pt x="402577" y="14185"/>
                    </a:lnTo>
                    <a:lnTo>
                      <a:pt x="407708" y="21653"/>
                    </a:lnTo>
                    <a:lnTo>
                      <a:pt x="407708" y="34315"/>
                    </a:lnTo>
                    <a:lnTo>
                      <a:pt x="402577" y="41910"/>
                    </a:lnTo>
                    <a:lnTo>
                      <a:pt x="414917" y="41910"/>
                    </a:lnTo>
                    <a:lnTo>
                      <a:pt x="417508" y="38483"/>
                    </a:lnTo>
                    <a:lnTo>
                      <a:pt x="419773" y="28041"/>
                    </a:lnTo>
                    <a:lnTo>
                      <a:pt x="417508" y="17606"/>
                    </a:lnTo>
                    <a:lnTo>
                      <a:pt x="414920" y="14185"/>
                    </a:lnTo>
                    <a:close/>
                  </a:path>
                  <a:path w="548640" h="110489" extrusionOk="0">
                    <a:moveTo>
                      <a:pt x="220751" y="89560"/>
                    </a:moveTo>
                    <a:lnTo>
                      <a:pt x="210223" y="93941"/>
                    </a:lnTo>
                    <a:lnTo>
                      <a:pt x="213433" y="99557"/>
                    </a:lnTo>
                    <a:lnTo>
                      <a:pt x="218549" y="104803"/>
                    </a:lnTo>
                    <a:lnTo>
                      <a:pt x="225601" y="108683"/>
                    </a:lnTo>
                    <a:lnTo>
                      <a:pt x="234619" y="110197"/>
                    </a:lnTo>
                    <a:lnTo>
                      <a:pt x="244694" y="108578"/>
                    </a:lnTo>
                    <a:lnTo>
                      <a:pt x="253026" y="103490"/>
                    </a:lnTo>
                    <a:lnTo>
                      <a:pt x="255664" y="99352"/>
                    </a:lnTo>
                    <a:lnTo>
                      <a:pt x="227215" y="99352"/>
                    </a:lnTo>
                    <a:lnTo>
                      <a:pt x="222630" y="94043"/>
                    </a:lnTo>
                    <a:lnTo>
                      <a:pt x="220751" y="89560"/>
                    </a:lnTo>
                    <a:close/>
                  </a:path>
                  <a:path w="548640" h="110489" extrusionOk="0">
                    <a:moveTo>
                      <a:pt x="260794" y="79235"/>
                    </a:moveTo>
                    <a:lnTo>
                      <a:pt x="249326" y="79235"/>
                    </a:lnTo>
                    <a:lnTo>
                      <a:pt x="249326" y="93725"/>
                    </a:lnTo>
                    <a:lnTo>
                      <a:pt x="243687" y="99352"/>
                    </a:lnTo>
                    <a:lnTo>
                      <a:pt x="255664" y="99352"/>
                    </a:lnTo>
                    <a:lnTo>
                      <a:pt x="258699" y="94590"/>
                    </a:lnTo>
                    <a:lnTo>
                      <a:pt x="260794" y="81534"/>
                    </a:lnTo>
                    <a:lnTo>
                      <a:pt x="260794" y="79235"/>
                    </a:lnTo>
                    <a:close/>
                  </a:path>
                  <a:path w="548640" h="110489" extrusionOk="0">
                    <a:moveTo>
                      <a:pt x="240982" y="30441"/>
                    </a:moveTo>
                    <a:lnTo>
                      <a:pt x="234416" y="30441"/>
                    </a:lnTo>
                    <a:lnTo>
                      <a:pt x="224487" y="32573"/>
                    </a:lnTo>
                    <a:lnTo>
                      <a:pt x="216065" y="38430"/>
                    </a:lnTo>
                    <a:lnTo>
                      <a:pt x="210224" y="47201"/>
                    </a:lnTo>
                    <a:lnTo>
                      <a:pt x="208038" y="58077"/>
                    </a:lnTo>
                    <a:lnTo>
                      <a:pt x="210224" y="68871"/>
                    </a:lnTo>
                    <a:lnTo>
                      <a:pt x="216065" y="77573"/>
                    </a:lnTo>
                    <a:lnTo>
                      <a:pt x="224487" y="83382"/>
                    </a:lnTo>
                    <a:lnTo>
                      <a:pt x="234416" y="85496"/>
                    </a:lnTo>
                    <a:lnTo>
                      <a:pt x="240982" y="85496"/>
                    </a:lnTo>
                    <a:lnTo>
                      <a:pt x="246189" y="82575"/>
                    </a:lnTo>
                    <a:lnTo>
                      <a:pt x="248907" y="79235"/>
                    </a:lnTo>
                    <a:lnTo>
                      <a:pt x="260794" y="79235"/>
                    </a:lnTo>
                    <a:lnTo>
                      <a:pt x="260794" y="74650"/>
                    </a:lnTo>
                    <a:lnTo>
                      <a:pt x="227114" y="74650"/>
                    </a:lnTo>
                    <a:lnTo>
                      <a:pt x="220129" y="67665"/>
                    </a:lnTo>
                    <a:lnTo>
                      <a:pt x="220129" y="48374"/>
                    </a:lnTo>
                    <a:lnTo>
                      <a:pt x="227114" y="41287"/>
                    </a:lnTo>
                    <a:lnTo>
                      <a:pt x="260794" y="41287"/>
                    </a:lnTo>
                    <a:lnTo>
                      <a:pt x="260794" y="36588"/>
                    </a:lnTo>
                    <a:lnTo>
                      <a:pt x="248907" y="36588"/>
                    </a:lnTo>
                    <a:lnTo>
                      <a:pt x="246189" y="33362"/>
                    </a:lnTo>
                    <a:lnTo>
                      <a:pt x="240982" y="30441"/>
                    </a:lnTo>
                    <a:close/>
                  </a:path>
                  <a:path w="548640" h="110489" extrusionOk="0">
                    <a:moveTo>
                      <a:pt x="260794" y="41287"/>
                    </a:moveTo>
                    <a:lnTo>
                      <a:pt x="243687" y="41287"/>
                    </a:lnTo>
                    <a:lnTo>
                      <a:pt x="250151" y="48374"/>
                    </a:lnTo>
                    <a:lnTo>
                      <a:pt x="250151" y="67665"/>
                    </a:lnTo>
                    <a:lnTo>
                      <a:pt x="243687" y="74650"/>
                    </a:lnTo>
                    <a:lnTo>
                      <a:pt x="260794" y="74650"/>
                    </a:lnTo>
                    <a:lnTo>
                      <a:pt x="260794" y="41287"/>
                    </a:lnTo>
                    <a:close/>
                  </a:path>
                  <a:path w="548640" h="110489" extrusionOk="0">
                    <a:moveTo>
                      <a:pt x="260794" y="32105"/>
                    </a:moveTo>
                    <a:lnTo>
                      <a:pt x="249326" y="32105"/>
                    </a:lnTo>
                    <a:lnTo>
                      <a:pt x="249326" y="36588"/>
                    </a:lnTo>
                    <a:lnTo>
                      <a:pt x="260794" y="36588"/>
                    </a:lnTo>
                    <a:lnTo>
                      <a:pt x="260794" y="32105"/>
                    </a:lnTo>
                    <a:close/>
                  </a:path>
                  <a:path w="548640" h="110489" extrusionOk="0">
                    <a:moveTo>
                      <a:pt x="281216" y="2908"/>
                    </a:moveTo>
                    <a:lnTo>
                      <a:pt x="269125" y="2908"/>
                    </a:lnTo>
                    <a:lnTo>
                      <a:pt x="269125" y="83820"/>
                    </a:lnTo>
                    <a:lnTo>
                      <a:pt x="281216" y="83820"/>
                    </a:lnTo>
                    <a:lnTo>
                      <a:pt x="281216" y="2908"/>
                    </a:lnTo>
                    <a:close/>
                  </a:path>
                  <a:path w="548640" h="110489" extrusionOk="0">
                    <a:moveTo>
                      <a:pt x="313029" y="30441"/>
                    </a:moveTo>
                    <a:lnTo>
                      <a:pt x="302986" y="32439"/>
                    </a:lnTo>
                    <a:lnTo>
                      <a:pt x="294724" y="38063"/>
                    </a:lnTo>
                    <a:lnTo>
                      <a:pt x="289121" y="46756"/>
                    </a:lnTo>
                    <a:lnTo>
                      <a:pt x="287058" y="57962"/>
                    </a:lnTo>
                    <a:lnTo>
                      <a:pt x="289128" y="68774"/>
                    </a:lnTo>
                    <a:lnTo>
                      <a:pt x="294854" y="77516"/>
                    </a:lnTo>
                    <a:lnTo>
                      <a:pt x="303511" y="83364"/>
                    </a:lnTo>
                    <a:lnTo>
                      <a:pt x="314375" y="85496"/>
                    </a:lnTo>
                    <a:lnTo>
                      <a:pt x="322860" y="84219"/>
                    </a:lnTo>
                    <a:lnTo>
                      <a:pt x="329444" y="81075"/>
                    </a:lnTo>
                    <a:lnTo>
                      <a:pt x="334228" y="77089"/>
                    </a:lnTo>
                    <a:lnTo>
                      <a:pt x="336208" y="74650"/>
                    </a:lnTo>
                    <a:lnTo>
                      <a:pt x="308229" y="74650"/>
                    </a:lnTo>
                    <a:lnTo>
                      <a:pt x="303847" y="71831"/>
                    </a:lnTo>
                    <a:lnTo>
                      <a:pt x="301028" y="66306"/>
                    </a:lnTo>
                    <a:lnTo>
                      <a:pt x="323209" y="57137"/>
                    </a:lnTo>
                    <a:lnTo>
                      <a:pt x="299046" y="57137"/>
                    </a:lnTo>
                    <a:lnTo>
                      <a:pt x="298742" y="46494"/>
                    </a:lnTo>
                    <a:lnTo>
                      <a:pt x="307289" y="41071"/>
                    </a:lnTo>
                    <a:lnTo>
                      <a:pt x="332685" y="41071"/>
                    </a:lnTo>
                    <a:lnTo>
                      <a:pt x="329299" y="36893"/>
                    </a:lnTo>
                    <a:lnTo>
                      <a:pt x="322409" y="32313"/>
                    </a:lnTo>
                    <a:lnTo>
                      <a:pt x="313029" y="30441"/>
                    </a:lnTo>
                    <a:close/>
                  </a:path>
                  <a:path w="548640" h="110489" extrusionOk="0">
                    <a:moveTo>
                      <a:pt x="327926" y="67043"/>
                    </a:moveTo>
                    <a:lnTo>
                      <a:pt x="324802" y="71627"/>
                    </a:lnTo>
                    <a:lnTo>
                      <a:pt x="320535" y="74650"/>
                    </a:lnTo>
                    <a:lnTo>
                      <a:pt x="336208" y="74650"/>
                    </a:lnTo>
                    <a:lnTo>
                      <a:pt x="337311" y="73291"/>
                    </a:lnTo>
                    <a:lnTo>
                      <a:pt x="327926" y="67043"/>
                    </a:lnTo>
                    <a:close/>
                  </a:path>
                  <a:path w="548640" h="110489" extrusionOk="0">
                    <a:moveTo>
                      <a:pt x="332685" y="41071"/>
                    </a:moveTo>
                    <a:lnTo>
                      <a:pt x="318236" y="41071"/>
                    </a:lnTo>
                    <a:lnTo>
                      <a:pt x="322300" y="43472"/>
                    </a:lnTo>
                    <a:lnTo>
                      <a:pt x="323659" y="46913"/>
                    </a:lnTo>
                    <a:lnTo>
                      <a:pt x="299046" y="57137"/>
                    </a:lnTo>
                    <a:lnTo>
                      <a:pt x="323209" y="57137"/>
                    </a:lnTo>
                    <a:lnTo>
                      <a:pt x="337832" y="51092"/>
                    </a:lnTo>
                    <a:lnTo>
                      <a:pt x="336588" y="47955"/>
                    </a:lnTo>
                    <a:lnTo>
                      <a:pt x="333944" y="42625"/>
                    </a:lnTo>
                    <a:lnTo>
                      <a:pt x="332685" y="41071"/>
                    </a:lnTo>
                    <a:close/>
                  </a:path>
                  <a:path w="548640" h="110489" extrusionOk="0">
                    <a:moveTo>
                      <a:pt x="43370" y="0"/>
                    </a:moveTo>
                    <a:lnTo>
                      <a:pt x="26655" y="3366"/>
                    </a:lnTo>
                    <a:lnTo>
                      <a:pt x="12850" y="12539"/>
                    </a:lnTo>
                    <a:lnTo>
                      <a:pt x="3463" y="26130"/>
                    </a:lnTo>
                    <a:lnTo>
                      <a:pt x="0" y="42748"/>
                    </a:lnTo>
                    <a:lnTo>
                      <a:pt x="3463" y="59366"/>
                    </a:lnTo>
                    <a:lnTo>
                      <a:pt x="12850" y="72956"/>
                    </a:lnTo>
                    <a:lnTo>
                      <a:pt x="26655" y="82129"/>
                    </a:lnTo>
                    <a:lnTo>
                      <a:pt x="43370" y="85496"/>
                    </a:lnTo>
                    <a:lnTo>
                      <a:pt x="52342" y="84721"/>
                    </a:lnTo>
                    <a:lnTo>
                      <a:pt x="60237" y="82430"/>
                    </a:lnTo>
                    <a:lnTo>
                      <a:pt x="67153" y="78675"/>
                    </a:lnTo>
                    <a:lnTo>
                      <a:pt x="72834" y="73812"/>
                    </a:lnTo>
                    <a:lnTo>
                      <a:pt x="43370" y="73812"/>
                    </a:lnTo>
                    <a:lnTo>
                      <a:pt x="31322" y="71376"/>
                    </a:lnTo>
                    <a:lnTo>
                      <a:pt x="21594" y="64728"/>
                    </a:lnTo>
                    <a:lnTo>
                      <a:pt x="15093" y="54856"/>
                    </a:lnTo>
                    <a:lnTo>
                      <a:pt x="12725" y="42748"/>
                    </a:lnTo>
                    <a:lnTo>
                      <a:pt x="15093" y="30632"/>
                    </a:lnTo>
                    <a:lnTo>
                      <a:pt x="21594" y="20756"/>
                    </a:lnTo>
                    <a:lnTo>
                      <a:pt x="31322" y="14107"/>
                    </a:lnTo>
                    <a:lnTo>
                      <a:pt x="43370" y="11671"/>
                    </a:lnTo>
                    <a:lnTo>
                      <a:pt x="72529" y="11671"/>
                    </a:lnTo>
                    <a:lnTo>
                      <a:pt x="66977" y="7125"/>
                    </a:lnTo>
                    <a:lnTo>
                      <a:pt x="60286" y="3387"/>
                    </a:lnTo>
                    <a:lnTo>
                      <a:pt x="52463" y="902"/>
                    </a:lnTo>
                    <a:lnTo>
                      <a:pt x="43370" y="0"/>
                    </a:lnTo>
                    <a:close/>
                  </a:path>
                  <a:path w="548640" h="110489" extrusionOk="0">
                    <a:moveTo>
                      <a:pt x="82676" y="38887"/>
                    </a:moveTo>
                    <a:lnTo>
                      <a:pt x="43370" y="38887"/>
                    </a:lnTo>
                    <a:lnTo>
                      <a:pt x="43370" y="50571"/>
                    </a:lnTo>
                    <a:lnTo>
                      <a:pt x="71310" y="50571"/>
                    </a:lnTo>
                    <a:lnTo>
                      <a:pt x="70485" y="57137"/>
                    </a:lnTo>
                    <a:lnTo>
                      <a:pt x="68287" y="61925"/>
                    </a:lnTo>
                    <a:lnTo>
                      <a:pt x="60883" y="69329"/>
                    </a:lnTo>
                    <a:lnTo>
                      <a:pt x="54521" y="73812"/>
                    </a:lnTo>
                    <a:lnTo>
                      <a:pt x="72834" y="73812"/>
                    </a:lnTo>
                    <a:lnTo>
                      <a:pt x="83299" y="46189"/>
                    </a:lnTo>
                    <a:lnTo>
                      <a:pt x="83240" y="42748"/>
                    </a:lnTo>
                    <a:lnTo>
                      <a:pt x="83096" y="40970"/>
                    </a:lnTo>
                    <a:lnTo>
                      <a:pt x="82676" y="38887"/>
                    </a:lnTo>
                    <a:close/>
                  </a:path>
                  <a:path w="548640" h="110489" extrusionOk="0">
                    <a:moveTo>
                      <a:pt x="72529" y="11671"/>
                    </a:moveTo>
                    <a:lnTo>
                      <a:pt x="52654" y="11671"/>
                    </a:lnTo>
                    <a:lnTo>
                      <a:pt x="59423" y="15328"/>
                    </a:lnTo>
                    <a:lnTo>
                      <a:pt x="64427" y="20015"/>
                    </a:lnTo>
                    <a:lnTo>
                      <a:pt x="72669" y="11785"/>
                    </a:lnTo>
                    <a:lnTo>
                      <a:pt x="72529" y="11671"/>
                    </a:lnTo>
                    <a:close/>
                  </a:path>
                  <a:path w="548640" h="110489" extrusionOk="0">
                    <a:moveTo>
                      <a:pt x="115061" y="30441"/>
                    </a:moveTo>
                    <a:lnTo>
                      <a:pt x="104327" y="32498"/>
                    </a:lnTo>
                    <a:lnTo>
                      <a:pt x="95545" y="38220"/>
                    </a:lnTo>
                    <a:lnTo>
                      <a:pt x="89615" y="46933"/>
                    </a:lnTo>
                    <a:lnTo>
                      <a:pt x="87439" y="57962"/>
                    </a:lnTo>
                    <a:lnTo>
                      <a:pt x="89615" y="68951"/>
                    </a:lnTo>
                    <a:lnTo>
                      <a:pt x="95545" y="77673"/>
                    </a:lnTo>
                    <a:lnTo>
                      <a:pt x="104327" y="83423"/>
                    </a:lnTo>
                    <a:lnTo>
                      <a:pt x="115061" y="85496"/>
                    </a:lnTo>
                    <a:lnTo>
                      <a:pt x="125804" y="83423"/>
                    </a:lnTo>
                    <a:lnTo>
                      <a:pt x="134589" y="77673"/>
                    </a:lnTo>
                    <a:lnTo>
                      <a:pt x="136645" y="74650"/>
                    </a:lnTo>
                    <a:lnTo>
                      <a:pt x="106730" y="74650"/>
                    </a:lnTo>
                    <a:lnTo>
                      <a:pt x="99529" y="67767"/>
                    </a:lnTo>
                    <a:lnTo>
                      <a:pt x="99529" y="48056"/>
                    </a:lnTo>
                    <a:lnTo>
                      <a:pt x="106730" y="41287"/>
                    </a:lnTo>
                    <a:lnTo>
                      <a:pt x="136677" y="41287"/>
                    </a:lnTo>
                    <a:lnTo>
                      <a:pt x="134589" y="38220"/>
                    </a:lnTo>
                    <a:lnTo>
                      <a:pt x="125804" y="32498"/>
                    </a:lnTo>
                    <a:lnTo>
                      <a:pt x="115061" y="30441"/>
                    </a:lnTo>
                    <a:close/>
                  </a:path>
                  <a:path w="548640" h="110489" extrusionOk="0">
                    <a:moveTo>
                      <a:pt x="136677" y="41287"/>
                    </a:moveTo>
                    <a:lnTo>
                      <a:pt x="123405" y="41287"/>
                    </a:lnTo>
                    <a:lnTo>
                      <a:pt x="130606" y="48056"/>
                    </a:lnTo>
                    <a:lnTo>
                      <a:pt x="130606" y="67767"/>
                    </a:lnTo>
                    <a:lnTo>
                      <a:pt x="123405" y="74650"/>
                    </a:lnTo>
                    <a:lnTo>
                      <a:pt x="136645" y="74650"/>
                    </a:lnTo>
                    <a:lnTo>
                      <a:pt x="140520" y="68951"/>
                    </a:lnTo>
                    <a:lnTo>
                      <a:pt x="142697" y="57962"/>
                    </a:lnTo>
                    <a:lnTo>
                      <a:pt x="140520" y="46933"/>
                    </a:lnTo>
                    <a:lnTo>
                      <a:pt x="136677" y="41287"/>
                    </a:lnTo>
                    <a:close/>
                  </a:path>
                  <a:path w="548640" h="110489" extrusionOk="0">
                    <a:moveTo>
                      <a:pt x="175336" y="30441"/>
                    </a:moveTo>
                    <a:lnTo>
                      <a:pt x="164601" y="32498"/>
                    </a:lnTo>
                    <a:lnTo>
                      <a:pt x="155819" y="38220"/>
                    </a:lnTo>
                    <a:lnTo>
                      <a:pt x="149890" y="46933"/>
                    </a:lnTo>
                    <a:lnTo>
                      <a:pt x="147713" y="57962"/>
                    </a:lnTo>
                    <a:lnTo>
                      <a:pt x="149890" y="68951"/>
                    </a:lnTo>
                    <a:lnTo>
                      <a:pt x="155819" y="77673"/>
                    </a:lnTo>
                    <a:lnTo>
                      <a:pt x="164601" y="83423"/>
                    </a:lnTo>
                    <a:lnTo>
                      <a:pt x="175336" y="85496"/>
                    </a:lnTo>
                    <a:lnTo>
                      <a:pt x="186078" y="83423"/>
                    </a:lnTo>
                    <a:lnTo>
                      <a:pt x="194864" y="77673"/>
                    </a:lnTo>
                    <a:lnTo>
                      <a:pt x="196919" y="74650"/>
                    </a:lnTo>
                    <a:lnTo>
                      <a:pt x="167004" y="74650"/>
                    </a:lnTo>
                    <a:lnTo>
                      <a:pt x="159804" y="67767"/>
                    </a:lnTo>
                    <a:lnTo>
                      <a:pt x="159804" y="48056"/>
                    </a:lnTo>
                    <a:lnTo>
                      <a:pt x="167004" y="41287"/>
                    </a:lnTo>
                    <a:lnTo>
                      <a:pt x="196951" y="41287"/>
                    </a:lnTo>
                    <a:lnTo>
                      <a:pt x="194864" y="38220"/>
                    </a:lnTo>
                    <a:lnTo>
                      <a:pt x="186078" y="32498"/>
                    </a:lnTo>
                    <a:lnTo>
                      <a:pt x="175336" y="30441"/>
                    </a:lnTo>
                    <a:close/>
                  </a:path>
                  <a:path w="548640" h="110489" extrusionOk="0">
                    <a:moveTo>
                      <a:pt x="196951" y="41287"/>
                    </a:moveTo>
                    <a:lnTo>
                      <a:pt x="183680" y="41287"/>
                    </a:lnTo>
                    <a:lnTo>
                      <a:pt x="190868" y="48056"/>
                    </a:lnTo>
                    <a:lnTo>
                      <a:pt x="190868" y="67767"/>
                    </a:lnTo>
                    <a:lnTo>
                      <a:pt x="183680" y="74650"/>
                    </a:lnTo>
                    <a:lnTo>
                      <a:pt x="196919" y="74650"/>
                    </a:lnTo>
                    <a:lnTo>
                      <a:pt x="200794" y="68951"/>
                    </a:lnTo>
                    <a:lnTo>
                      <a:pt x="202971" y="57962"/>
                    </a:lnTo>
                    <a:lnTo>
                      <a:pt x="200794" y="46933"/>
                    </a:lnTo>
                    <a:lnTo>
                      <a:pt x="196951" y="41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Calibri"/>
                  <a:sym typeface="Calibri"/>
                </a:endParaRPr>
              </a:p>
            </p:txBody>
          </p:sp>
          <p:pic>
            <p:nvPicPr>
              <p:cNvPr id="76" name="Google Shape;433;p2">
                <a:extLst>
                  <a:ext uri="{FF2B5EF4-FFF2-40B4-BE49-F238E27FC236}">
                    <a16:creationId xmlns:a16="http://schemas.microsoft.com/office/drawing/2014/main" id="{5C9E6E17-DBCB-BCD3-118A-0C3B3B91B39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49859" y="4595012"/>
                <a:ext cx="170958" cy="1915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434;p2">
                <a:extLst>
                  <a:ext uri="{FF2B5EF4-FFF2-40B4-BE49-F238E27FC236}">
                    <a16:creationId xmlns:a16="http://schemas.microsoft.com/office/drawing/2014/main" id="{EC0B985E-BF90-5F1F-C395-7E68149EE8BD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49863" y="4595047"/>
                <a:ext cx="665563" cy="197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0" name="Google Shape;428;p2">
              <a:extLst>
                <a:ext uri="{FF2B5EF4-FFF2-40B4-BE49-F238E27FC236}">
                  <a16:creationId xmlns:a16="http://schemas.microsoft.com/office/drawing/2014/main" id="{F47E6600-2BB2-4BBB-EC16-84B13DAB09E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7399" y="8322638"/>
              <a:ext cx="416007" cy="8241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1718D24-B569-82ED-227E-781B96A87BB5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94155" y="2189981"/>
            <a:ext cx="1947651" cy="2780"/>
          </a:xfrm>
          <a:prstGeom prst="line">
            <a:avLst/>
          </a:prstGeom>
          <a:ln w="34925" cap="sq" cmpd="dbl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BCD5697-40EE-ED39-BE2D-5793B9F5BC2B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963270" y="2188803"/>
            <a:ext cx="1900098" cy="3958"/>
          </a:xfrm>
          <a:prstGeom prst="line">
            <a:avLst/>
          </a:prstGeom>
          <a:ln w="34925" cap="sq" cmpd="dbl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9A8FC1-D4D1-6617-ACAB-0547C36DC844}"/>
              </a:ext>
            </a:extLst>
          </p:cNvPr>
          <p:cNvSpPr txBox="1"/>
          <p:nvPr/>
        </p:nvSpPr>
        <p:spPr>
          <a:xfrm>
            <a:off x="2829658" y="1913247"/>
            <a:ext cx="1547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32CEAA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りよう　かいし　　　　　　なが</a:t>
            </a:r>
          </a:p>
        </p:txBody>
      </p:sp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2610E99E-C065-EE2D-5935-AB5D2FAC7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5832" y="2956388"/>
            <a:ext cx="741361" cy="741361"/>
          </a:xfrm>
          <a:prstGeom prst="rect">
            <a:avLst/>
          </a:prstGeom>
        </p:spPr>
      </p:pic>
      <p:pic>
        <p:nvPicPr>
          <p:cNvPr id="87" name="図 86" descr="QR コード&#10;&#10;自動的に生成された説明">
            <a:extLst>
              <a:ext uri="{FF2B5EF4-FFF2-40B4-BE49-F238E27FC236}">
                <a16:creationId xmlns:a16="http://schemas.microsoft.com/office/drawing/2014/main" id="{48A652F5-634C-B508-FFA9-D082FE8C7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2620" y="2932434"/>
            <a:ext cx="815147" cy="815147"/>
          </a:xfrm>
          <a:prstGeom prst="rect">
            <a:avLst/>
          </a:prstGeom>
        </p:spPr>
      </p:pic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C9B1F00B-2A0D-CFB3-7053-303076E4E759}"/>
              </a:ext>
            </a:extLst>
          </p:cNvPr>
          <p:cNvSpPr/>
          <p:nvPr/>
        </p:nvSpPr>
        <p:spPr>
          <a:xfrm>
            <a:off x="281043" y="2795413"/>
            <a:ext cx="3776131" cy="1090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マイナンバーカード</a:t>
            </a:r>
            <a:endParaRPr kumimoji="1" lang="en-US" altLang="ja-JP" sz="110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マイナンバーカード署名用パスワード </a:t>
            </a:r>
            <a:r>
              <a:rPr kumimoji="1" lang="en-US" altLang="ja-JP" sz="1000" b="1" baseline="50000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*1</a:t>
            </a:r>
            <a:r>
              <a:rPr kumimoji="1" lang="ja-JP" altLang="en-US" sz="11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　</a:t>
            </a:r>
            <a:endParaRPr kumimoji="1" lang="en-US" altLang="ja-JP" sz="110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スマートフォン </a:t>
            </a:r>
            <a:r>
              <a:rPr kumimoji="1" lang="en-US" altLang="ja-JP" sz="1000" b="1" baseline="50000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*2</a:t>
            </a:r>
            <a:endParaRPr kumimoji="1" lang="en-US" altLang="ja-JP" sz="110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メールアドレス </a:t>
            </a:r>
            <a:r>
              <a:rPr kumimoji="1" lang="en-US" altLang="ja-JP" sz="1000" b="1" baseline="50000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*3</a:t>
            </a:r>
            <a:endParaRPr kumimoji="1" lang="en-US" altLang="ja-JP" sz="110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100" b="1" dirty="0" err="1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11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</a:t>
            </a:r>
            <a:endParaRPr kumimoji="1" lang="ja-JP" altLang="en-US" sz="100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85245" y="3831808"/>
            <a:ext cx="6531742" cy="39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*1: 6</a:t>
            </a:r>
            <a:r>
              <a:rPr kumimoji="1" lang="ja-JP" altLang="en-US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桁～</a:t>
            </a:r>
            <a:r>
              <a:rPr kumimoji="1" lang="en-US" altLang="ja-JP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  <a:r>
              <a:rPr kumimoji="1" lang="ja-JP" altLang="en-US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桁で設定されているパスワードです。電子証明書のパスワードをロック／失念した場合は、自治体の窓口にお問い合わせください。</a:t>
            </a:r>
            <a:endParaRPr kumimoji="1" lang="en-US" altLang="ja-JP" sz="7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kumimoji="1" lang="en-US" altLang="ja-JP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*2: </a:t>
            </a:r>
            <a:r>
              <a:rPr kumimoji="1" lang="ja-JP" altLang="en-US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マイナンバーカード読み取りに対応したスマートフォンをご用意ください。分からない方は、総務省のページで対応端末を確認できます。</a:t>
            </a:r>
            <a:endParaRPr kumimoji="1" lang="en-US" altLang="ja-JP" sz="7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kumimoji="1" lang="en-US" altLang="ja-JP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*3: </a:t>
            </a:r>
            <a:r>
              <a:rPr kumimoji="1" lang="ja-JP" altLang="en-US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キャリアメールアドレス以外を推奨しています。（</a:t>
            </a:r>
            <a:r>
              <a:rPr kumimoji="1" lang="en-US" altLang="ja-JP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Gmail, Yahoo Mail</a:t>
            </a:r>
            <a:r>
              <a:rPr kumimoji="1" lang="ja-JP" altLang="en-US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など）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5544CDFB-690A-21AE-EBD3-78598DC37D89}"/>
              </a:ext>
            </a:extLst>
          </p:cNvPr>
          <p:cNvSpPr/>
          <p:nvPr/>
        </p:nvSpPr>
        <p:spPr>
          <a:xfrm>
            <a:off x="2144167" y="4386997"/>
            <a:ext cx="2821464" cy="39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16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アカウントの作成</a:t>
            </a: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1718D24-B569-82ED-227E-781B96A87BB5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196516" y="4579461"/>
            <a:ext cx="1947651" cy="2780"/>
          </a:xfrm>
          <a:prstGeom prst="line">
            <a:avLst/>
          </a:prstGeom>
          <a:ln w="34925" cap="sq" cmpd="dbl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2BCD5697-40EE-ED39-BE2D-5793B9F5BC2B}"/>
              </a:ext>
            </a:extLst>
          </p:cNvPr>
          <p:cNvCxnSpPr>
            <a:cxnSpLocks/>
            <a:stCxn id="109" idx="3"/>
          </p:cNvCxnSpPr>
          <p:nvPr/>
        </p:nvCxnSpPr>
        <p:spPr>
          <a:xfrm flipV="1">
            <a:off x="4965631" y="4578283"/>
            <a:ext cx="1900098" cy="3958"/>
          </a:xfrm>
          <a:prstGeom prst="line">
            <a:avLst/>
          </a:prstGeom>
          <a:ln w="34925" cap="sq" cmpd="dbl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49A8FC1-D4D1-6617-ACAB-0547C36DC844}"/>
              </a:ext>
            </a:extLst>
          </p:cNvPr>
          <p:cNvSpPr txBox="1"/>
          <p:nvPr/>
        </p:nvSpPr>
        <p:spPr>
          <a:xfrm>
            <a:off x="3931431" y="4296377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32CEAA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さくせい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700818" y="4672973"/>
            <a:ext cx="1859739" cy="14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※</a:t>
            </a:r>
            <a:r>
              <a:rPr kumimoji="1" lang="en-US" altLang="ja-JP" sz="700" dirty="0" err="1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7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アプリの登録がお済みの場合は不要です</a:t>
            </a: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C9B1F00B-2A0D-CFB3-7053-303076E4E759}"/>
              </a:ext>
            </a:extLst>
          </p:cNvPr>
          <p:cNvSpPr/>
          <p:nvPr/>
        </p:nvSpPr>
        <p:spPr>
          <a:xfrm>
            <a:off x="3556288" y="2562664"/>
            <a:ext cx="2811841" cy="384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アプリは無料でダウンロードできます。</a:t>
            </a:r>
            <a:endParaRPr kumimoji="1" lang="ja-JP" altLang="en-US" sz="105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5" name="Shape"/>
          <p:cNvSpPr/>
          <p:nvPr/>
        </p:nvSpPr>
        <p:spPr>
          <a:xfrm>
            <a:off x="190834" y="2564513"/>
            <a:ext cx="1405458" cy="260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0" y="0"/>
                </a:moveTo>
                <a:lnTo>
                  <a:pt x="0" y="21596"/>
                </a:lnTo>
                <a:lnTo>
                  <a:pt x="19496" y="21596"/>
                </a:lnTo>
                <a:lnTo>
                  <a:pt x="20088" y="21596"/>
                </a:lnTo>
                <a:lnTo>
                  <a:pt x="20673" y="21596"/>
                </a:lnTo>
                <a:cubicBezTo>
                  <a:pt x="20945" y="21596"/>
                  <a:pt x="21109" y="21598"/>
                  <a:pt x="21218" y="21339"/>
                </a:cubicBezTo>
                <a:cubicBezTo>
                  <a:pt x="21375" y="21014"/>
                  <a:pt x="21497" y="20303"/>
                  <a:pt x="21555" y="19409"/>
                </a:cubicBezTo>
                <a:cubicBezTo>
                  <a:pt x="21600" y="18789"/>
                  <a:pt x="21600" y="17855"/>
                  <a:pt x="21600" y="16305"/>
                </a:cubicBezTo>
                <a:lnTo>
                  <a:pt x="21600" y="5278"/>
                </a:lnTo>
                <a:cubicBezTo>
                  <a:pt x="21600" y="3728"/>
                  <a:pt x="21600" y="2793"/>
                  <a:pt x="21555" y="2173"/>
                </a:cubicBezTo>
                <a:cubicBezTo>
                  <a:pt x="21497" y="1280"/>
                  <a:pt x="21375" y="582"/>
                  <a:pt x="21218" y="257"/>
                </a:cubicBezTo>
                <a:cubicBezTo>
                  <a:pt x="21109" y="-2"/>
                  <a:pt x="20945" y="0"/>
                  <a:pt x="20673" y="0"/>
                </a:cubicBezTo>
                <a:lnTo>
                  <a:pt x="20088" y="0"/>
                </a:lnTo>
                <a:lnTo>
                  <a:pt x="19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EAA"/>
          </a:solidFill>
          <a:ln w="12700" cap="flat">
            <a:noFill/>
            <a:miter lim="400000"/>
          </a:ln>
          <a:effectLst/>
        </p:spPr>
        <p:txBody>
          <a:bodyPr wrap="square" lIns="38094" tIns="38094" rIns="38094" bIns="38094" numCol="1" anchor="ctr">
            <a:noAutofit/>
          </a:bodyPr>
          <a:lstStyle/>
          <a:p>
            <a:pPr defTabSz="619037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434386" y="2577087"/>
            <a:ext cx="1166989" cy="25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準備するもの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61" y="9195196"/>
            <a:ext cx="454834" cy="454834"/>
          </a:xfrm>
          <a:prstGeom prst="rect">
            <a:avLst/>
          </a:prstGeom>
        </p:spPr>
      </p:pic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94223" y="9342086"/>
            <a:ext cx="2118576" cy="21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900" b="1" dirty="0" err="1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Youtube</a:t>
            </a:r>
            <a:r>
              <a:rPr kumimoji="1" lang="ja-JP" altLang="en-US" sz="900" b="1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で作成方法を見たい方はこちら</a:t>
            </a: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932268" y="9338297"/>
            <a:ext cx="771051" cy="217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b="1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Check here!!</a:t>
            </a:r>
            <a:endParaRPr kumimoji="1" lang="ja-JP" altLang="en-US" sz="800" b="1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819174" y="9343164"/>
            <a:ext cx="181872" cy="37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2820882" y="9492807"/>
            <a:ext cx="180164" cy="303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Shape"/>
          <p:cNvSpPr/>
          <p:nvPr/>
        </p:nvSpPr>
        <p:spPr>
          <a:xfrm>
            <a:off x="162768" y="4845776"/>
            <a:ext cx="1482951" cy="229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0" y="0"/>
                </a:moveTo>
                <a:lnTo>
                  <a:pt x="0" y="21596"/>
                </a:lnTo>
                <a:lnTo>
                  <a:pt x="19496" y="21596"/>
                </a:lnTo>
                <a:lnTo>
                  <a:pt x="20088" y="21596"/>
                </a:lnTo>
                <a:lnTo>
                  <a:pt x="20673" y="21596"/>
                </a:lnTo>
                <a:cubicBezTo>
                  <a:pt x="20945" y="21596"/>
                  <a:pt x="21109" y="21598"/>
                  <a:pt x="21218" y="21339"/>
                </a:cubicBezTo>
                <a:cubicBezTo>
                  <a:pt x="21375" y="21014"/>
                  <a:pt x="21497" y="20303"/>
                  <a:pt x="21555" y="19409"/>
                </a:cubicBezTo>
                <a:cubicBezTo>
                  <a:pt x="21600" y="18789"/>
                  <a:pt x="21600" y="17855"/>
                  <a:pt x="21600" y="16305"/>
                </a:cubicBezTo>
                <a:lnTo>
                  <a:pt x="21600" y="5278"/>
                </a:lnTo>
                <a:cubicBezTo>
                  <a:pt x="21600" y="3728"/>
                  <a:pt x="21600" y="2793"/>
                  <a:pt x="21555" y="2173"/>
                </a:cubicBezTo>
                <a:cubicBezTo>
                  <a:pt x="21497" y="1280"/>
                  <a:pt x="21375" y="582"/>
                  <a:pt x="21218" y="257"/>
                </a:cubicBezTo>
                <a:cubicBezTo>
                  <a:pt x="21109" y="-2"/>
                  <a:pt x="20945" y="0"/>
                  <a:pt x="20673" y="0"/>
                </a:cubicBezTo>
                <a:lnTo>
                  <a:pt x="20088" y="0"/>
                </a:lnTo>
                <a:lnTo>
                  <a:pt x="19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EAA"/>
          </a:solidFill>
          <a:ln w="12700" cap="flat">
            <a:noFill/>
            <a:miter lim="400000"/>
          </a:ln>
          <a:effectLst/>
        </p:spPr>
        <p:txBody>
          <a:bodyPr wrap="square" lIns="38094" tIns="38094" rIns="38094" bIns="38094" numCol="1" anchor="ctr">
            <a:noAutofit/>
          </a:bodyPr>
          <a:lstStyle/>
          <a:p>
            <a:pPr defTabSz="619037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93195" y="4858350"/>
            <a:ext cx="1330727" cy="25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000" b="1" dirty="0" err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10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アプリの登録作業</a:t>
            </a:r>
          </a:p>
        </p:txBody>
      </p:sp>
      <p:sp>
        <p:nvSpPr>
          <p:cNvPr id="137" name="角丸四角形 136">
            <a:extLst>
              <a:ext uri="{FF2B5EF4-FFF2-40B4-BE49-F238E27FC236}">
                <a16:creationId xmlns:a16="http://schemas.microsoft.com/office/drawing/2014/main" id="{228A6FC4-C05B-D9EE-DFC8-87036D09FA0E}"/>
              </a:ext>
            </a:extLst>
          </p:cNvPr>
          <p:cNvSpPr/>
          <p:nvPr/>
        </p:nvSpPr>
        <p:spPr>
          <a:xfrm>
            <a:off x="5873146" y="9064250"/>
            <a:ext cx="1121538" cy="343977"/>
          </a:xfrm>
          <a:prstGeom prst="roundRect">
            <a:avLst>
              <a:gd name="adj" fmla="val 169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5950790" y="9110666"/>
            <a:ext cx="995170" cy="25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  登録完了！</a:t>
            </a:r>
          </a:p>
        </p:txBody>
      </p:sp>
      <p:sp>
        <p:nvSpPr>
          <p:cNvPr id="139" name="角丸四角形 138">
            <a:extLst>
              <a:ext uri="{FF2B5EF4-FFF2-40B4-BE49-F238E27FC236}">
                <a16:creationId xmlns:a16="http://schemas.microsoft.com/office/drawing/2014/main" id="{228A6FC4-C05B-D9EE-DFC8-87036D09FA0E}"/>
              </a:ext>
            </a:extLst>
          </p:cNvPr>
          <p:cNvSpPr/>
          <p:nvPr/>
        </p:nvSpPr>
        <p:spPr>
          <a:xfrm>
            <a:off x="5084409" y="9616776"/>
            <a:ext cx="1913434" cy="289281"/>
          </a:xfrm>
          <a:prstGeom prst="roundRect">
            <a:avLst>
              <a:gd name="adj" fmla="val 16928"/>
            </a:avLst>
          </a:prstGeom>
          <a:solidFill>
            <a:srgbClr val="196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5084409" y="9641002"/>
            <a:ext cx="1885622" cy="25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電子図書館の利用方法は裏面へ →</a:t>
            </a:r>
          </a:p>
        </p:txBody>
      </p:sp>
      <p:pic>
        <p:nvPicPr>
          <p:cNvPr id="82" name="A0001 - onBoarding.png" descr="A0001 - onBoarding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226" y="528931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3" name="二等辺三角形 2"/>
          <p:cNvSpPr/>
          <p:nvPr/>
        </p:nvSpPr>
        <p:spPr>
          <a:xfrm rot="5400000">
            <a:off x="922664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330055" y="6570136"/>
            <a:ext cx="720000" cy="1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画面を左にスワイプし、「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ID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を作成する」をタップ</a:t>
            </a:r>
          </a:p>
        </p:txBody>
      </p:sp>
      <p:pic>
        <p:nvPicPr>
          <p:cNvPr id="85" name="A0101 - confirm terms.png" descr="A0101 - confirm terms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7909" y="528931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88" name="二等辺三角形 87"/>
          <p:cNvSpPr/>
          <p:nvPr/>
        </p:nvSpPr>
        <p:spPr>
          <a:xfrm rot="5400000">
            <a:off x="1679678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093359" y="6570136"/>
            <a:ext cx="720000" cy="22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【2】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「同意する」をタップ</a:t>
            </a:r>
          </a:p>
        </p:txBody>
      </p:sp>
      <p:pic>
        <p:nvPicPr>
          <p:cNvPr id="90" name="A0201 - set PIN1.png" descr="A0201 - set PIN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592" y="528931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91" name="二等辺三角形 90"/>
          <p:cNvSpPr/>
          <p:nvPr/>
        </p:nvSpPr>
        <p:spPr>
          <a:xfrm rot="5400000">
            <a:off x="2436692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856663" y="6570136"/>
            <a:ext cx="720000" cy="22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【3】 4~12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桁の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PIN1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を設定し、「設定する」をタップ</a:t>
            </a:r>
            <a:endParaRPr kumimoji="1" lang="en-US" altLang="ja-JP" sz="6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just"/>
            <a:endParaRPr kumimoji="1" lang="en-US" altLang="ja-JP" sz="6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7275" y="5289314"/>
            <a:ext cx="584434" cy="1260000"/>
          </a:xfrm>
          <a:prstGeom prst="roundRect">
            <a:avLst>
              <a:gd name="adj" fmla="val 4087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107" name="二等辺三角形 106"/>
          <p:cNvSpPr/>
          <p:nvPr/>
        </p:nvSpPr>
        <p:spPr>
          <a:xfrm rot="5400000">
            <a:off x="3193705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619967" y="6570136"/>
            <a:ext cx="720000" cy="22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【4】 6~12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桁の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PIN2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を設定し、「設定する」をタップ</a:t>
            </a:r>
            <a:endParaRPr kumimoji="1" lang="en-US" altLang="ja-JP" sz="6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just"/>
            <a:endParaRPr kumimoji="1" lang="en-US" altLang="ja-JP" sz="6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10" name="A0301 - scan card.png" descr="A0301 - scan car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39495" y="528931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3383270" y="6570136"/>
            <a:ext cx="720000" cy="22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【5】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「カードを読み取る」をタップし、マイナンバーカードの読み取りを始めます。</a:t>
            </a:r>
          </a:p>
          <a:p>
            <a:pPr algn="just"/>
            <a:endParaRPr kumimoji="1" lang="en-US" altLang="ja-JP" sz="6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13" name="角丸四角形 112">
            <a:extLst>
              <a:ext uri="{FF2B5EF4-FFF2-40B4-BE49-F238E27FC236}">
                <a16:creationId xmlns:a16="http://schemas.microsoft.com/office/drawing/2014/main" id="{0E7FD82F-7BD5-0579-6DDD-F609EC1065FA}"/>
              </a:ext>
            </a:extLst>
          </p:cNvPr>
          <p:cNvSpPr/>
          <p:nvPr/>
        </p:nvSpPr>
        <p:spPr>
          <a:xfrm>
            <a:off x="4112818" y="5442700"/>
            <a:ext cx="1010176" cy="926614"/>
          </a:xfrm>
          <a:prstGeom prst="roundRect">
            <a:avLst>
              <a:gd name="adj" fmla="val 6311"/>
            </a:avLst>
          </a:prstGeom>
          <a:solidFill>
            <a:srgbClr val="E0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4085923" y="5447725"/>
            <a:ext cx="1026966" cy="336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マイナンバーカードがうまく読み取れない方は、総務省のページで原因を確認してください。</a:t>
            </a:r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338" y="5873061"/>
            <a:ext cx="436335" cy="436335"/>
          </a:xfrm>
          <a:prstGeom prst="rect">
            <a:avLst/>
          </a:prstGeom>
        </p:spPr>
      </p:pic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4077590" y="5880712"/>
            <a:ext cx="580318" cy="22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4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総務省マイナポイント事業</a:t>
            </a:r>
          </a:p>
          <a:p>
            <a:r>
              <a:rPr kumimoji="1" lang="ja-JP" altLang="en-US" sz="4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「スマートフォンでマイナンバーカードをうまく読み取れない場合は」</a:t>
            </a:r>
          </a:p>
        </p:txBody>
      </p:sp>
      <p:pic>
        <p:nvPicPr>
          <p:cNvPr id="124" name="A0302 - scanCard - enter signature pin.png" descr="A0302 - scanCard - enter signature pin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5700" y="528931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28" name="二等辺三角形 127"/>
          <p:cNvSpPr/>
          <p:nvPr/>
        </p:nvSpPr>
        <p:spPr>
          <a:xfrm rot="5400000">
            <a:off x="5823812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5222240" y="6563913"/>
            <a:ext cx="732389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【6】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マイナンバーカードの署名用パスワード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英字大文字と数字混在の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6~16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を入力し、「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OK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」をタップ</a:t>
            </a:r>
          </a:p>
        </p:txBody>
      </p:sp>
      <p:pic>
        <p:nvPicPr>
          <p:cNvPr id="146" name="A0303 - confirm card info.png" descr="A0303 - confirm card info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6055382" y="528931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 cap="flat">
            <a:solidFill>
              <a:srgbClr val="BEBEBE"/>
            </a:solidFill>
            <a:prstDash val="solid"/>
            <a:miter lim="400000"/>
          </a:ln>
          <a:effectLst/>
        </p:spPr>
      </p:pic>
      <p:sp>
        <p:nvSpPr>
          <p:cNvPr id="151" name="二等辺三角形 150"/>
          <p:cNvSpPr/>
          <p:nvPr/>
        </p:nvSpPr>
        <p:spPr>
          <a:xfrm rot="5400000">
            <a:off x="768352" y="7934173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5980260" y="65684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【7】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「設定する」をタップ</a:t>
            </a:r>
          </a:p>
        </p:txBody>
      </p:sp>
      <p:pic>
        <p:nvPicPr>
          <p:cNvPr id="153" name="A0304 - user info permission.png" descr="A0304 - user info permission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0746" y="7288712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66318" y="85683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【8】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「同意する」をタップ</a:t>
            </a:r>
          </a:p>
        </p:txBody>
      </p:sp>
      <p:sp>
        <p:nvSpPr>
          <p:cNvPr id="155" name="二等辺三角形 154"/>
          <p:cNvSpPr/>
          <p:nvPr/>
        </p:nvSpPr>
        <p:spPr>
          <a:xfrm rot="5400000">
            <a:off x="6594597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11" name="二等辺三角形 110"/>
          <p:cNvSpPr/>
          <p:nvPr/>
        </p:nvSpPr>
        <p:spPr>
          <a:xfrm rot="5400000">
            <a:off x="5053027" y="5787200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pic>
        <p:nvPicPr>
          <p:cNvPr id="156" name="A0401 - active.png" descr="A0401 - activ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6720" y="7288712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57" name="二等辺三角形 156"/>
          <p:cNvSpPr/>
          <p:nvPr/>
        </p:nvSpPr>
        <p:spPr>
          <a:xfrm rot="5400000">
            <a:off x="1527753" y="7934173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925719" y="85683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【9】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ID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有効化に進む」をタップ</a:t>
            </a:r>
          </a:p>
        </p:txBody>
      </p:sp>
      <p:pic>
        <p:nvPicPr>
          <p:cNvPr id="159" name="A0402 - confirm PIN1.png" descr="A0402 - confirm PIN1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72133" y="730623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60" name="二等辺三角形 159"/>
          <p:cNvSpPr/>
          <p:nvPr/>
        </p:nvSpPr>
        <p:spPr>
          <a:xfrm rot="5400000">
            <a:off x="2294833" y="7934173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692799" y="85683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【10】 4~12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桁の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PIN1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を入力し、「入力を完了する」をタップ</a:t>
            </a:r>
          </a:p>
        </p:txBody>
      </p:sp>
      <p:pic>
        <p:nvPicPr>
          <p:cNvPr id="162" name="A0403 - confirm PIN2.png" descr="A0403 - confirm PIN2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29900" y="7309871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63" name="二等辺三角形 162"/>
          <p:cNvSpPr/>
          <p:nvPr/>
        </p:nvSpPr>
        <p:spPr>
          <a:xfrm rot="5400000">
            <a:off x="3061913" y="7934173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459879" y="85683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【11】 6~12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桁の</a:t>
            </a:r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PIN2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を入力し、「入力を完了する」をタップ</a:t>
            </a:r>
          </a:p>
        </p:txBody>
      </p:sp>
      <p:pic>
        <p:nvPicPr>
          <p:cNvPr id="165" name="A0502 -email.png" descr="A0502 -emai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8290" y="7306010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66" name="二等辺三角形 165"/>
          <p:cNvSpPr/>
          <p:nvPr/>
        </p:nvSpPr>
        <p:spPr>
          <a:xfrm rot="5400000">
            <a:off x="3837524" y="7934173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3235490" y="85683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【12】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「設定する」をタップ</a:t>
            </a:r>
          </a:p>
        </p:txBody>
      </p:sp>
      <p:pic>
        <p:nvPicPr>
          <p:cNvPr id="168" name="A0503 - enter email.png" descr="A0503 - enter emai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08420" y="7303952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pic>
        <p:nvPicPr>
          <p:cNvPr id="169" name="A0504 - confirm Email.png" descr="A0504 - confirm Emai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09819" y="7312088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4039122" y="8568388"/>
            <a:ext cx="1348606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【13】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メールアドレスを入力し、届いたメールを確認</a:t>
            </a:r>
          </a:p>
        </p:txBody>
      </p:sp>
      <p:sp>
        <p:nvSpPr>
          <p:cNvPr id="174" name="二等辺三角形 173"/>
          <p:cNvSpPr/>
          <p:nvPr/>
        </p:nvSpPr>
        <p:spPr>
          <a:xfrm rot="5400000">
            <a:off x="5240226" y="7934173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5423548" y="8568388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【14】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「利用を開始する」をタップ</a:t>
            </a:r>
          </a:p>
        </p:txBody>
      </p:sp>
      <p:pic>
        <p:nvPicPr>
          <p:cNvPr id="178" name="A0601 - register finished.png" descr="A0601 - register finish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98811" y="7312088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>
            <a:solidFill>
              <a:srgbClr val="BEBEBE"/>
            </a:solidFill>
            <a:miter lim="400000"/>
          </a:ln>
        </p:spPr>
      </p:pic>
      <p:pic>
        <p:nvPicPr>
          <p:cNvPr id="180" name="A0701 - set notification - Android user.png" descr="A0701 - set notification - Android user.pn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6288184" y="7321284"/>
            <a:ext cx="581897" cy="12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" y="0"/>
                </a:moveTo>
                <a:cubicBezTo>
                  <a:pt x="934" y="0"/>
                  <a:pt x="700" y="0"/>
                  <a:pt x="545" y="30"/>
                </a:cubicBezTo>
                <a:cubicBezTo>
                  <a:pt x="322" y="67"/>
                  <a:pt x="146" y="149"/>
                  <a:pt x="65" y="252"/>
                </a:cubicBezTo>
                <a:cubicBezTo>
                  <a:pt x="0" y="323"/>
                  <a:pt x="0" y="431"/>
                  <a:pt x="0" y="610"/>
                </a:cubicBezTo>
                <a:lnTo>
                  <a:pt x="0" y="20990"/>
                </a:lnTo>
                <a:cubicBezTo>
                  <a:pt x="0" y="21169"/>
                  <a:pt x="0" y="21277"/>
                  <a:pt x="65" y="21348"/>
                </a:cubicBezTo>
                <a:cubicBezTo>
                  <a:pt x="146" y="21451"/>
                  <a:pt x="322" y="21533"/>
                  <a:pt x="545" y="21570"/>
                </a:cubicBezTo>
                <a:cubicBezTo>
                  <a:pt x="700" y="21600"/>
                  <a:pt x="934" y="21600"/>
                  <a:pt x="1321" y="21600"/>
                </a:cubicBezTo>
                <a:lnTo>
                  <a:pt x="20279" y="21600"/>
                </a:lnTo>
                <a:cubicBezTo>
                  <a:pt x="20666" y="21600"/>
                  <a:pt x="20900" y="21600"/>
                  <a:pt x="21055" y="21570"/>
                </a:cubicBezTo>
                <a:cubicBezTo>
                  <a:pt x="21278" y="21533"/>
                  <a:pt x="21454" y="21451"/>
                  <a:pt x="21535" y="21348"/>
                </a:cubicBezTo>
                <a:cubicBezTo>
                  <a:pt x="21600" y="21277"/>
                  <a:pt x="21600" y="21169"/>
                  <a:pt x="21600" y="20990"/>
                </a:cubicBezTo>
                <a:lnTo>
                  <a:pt x="21600" y="610"/>
                </a:lnTo>
                <a:cubicBezTo>
                  <a:pt x="21600" y="431"/>
                  <a:pt x="21600" y="323"/>
                  <a:pt x="21535" y="252"/>
                </a:cubicBezTo>
                <a:cubicBezTo>
                  <a:pt x="21454" y="149"/>
                  <a:pt x="21278" y="67"/>
                  <a:pt x="21055" y="30"/>
                </a:cubicBezTo>
                <a:cubicBezTo>
                  <a:pt x="20900" y="0"/>
                  <a:pt x="20666" y="0"/>
                  <a:pt x="20279" y="0"/>
                </a:cubicBezTo>
                <a:lnTo>
                  <a:pt x="1321" y="0"/>
                </a:lnTo>
                <a:close/>
              </a:path>
            </a:pathLst>
          </a:custGeom>
          <a:ln w="25400" cap="flat">
            <a:solidFill>
              <a:srgbClr val="BEBEBE"/>
            </a:solidFill>
            <a:prstDash val="solid"/>
            <a:miter lim="400000"/>
          </a:ln>
          <a:effectLst/>
        </p:spPr>
      </p:pic>
      <p:sp>
        <p:nvSpPr>
          <p:cNvPr id="185" name="二等辺三角形 184"/>
          <p:cNvSpPr/>
          <p:nvPr/>
        </p:nvSpPr>
        <p:spPr>
          <a:xfrm rot="5400000">
            <a:off x="6045797" y="7940187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6229119" y="8574402"/>
            <a:ext cx="720000" cy="25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kumimoji="1" lang="en-US" altLang="ja-JP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【15】 </a:t>
            </a:r>
            <a:r>
              <a:rPr kumimoji="1" lang="ja-JP" altLang="en-US" sz="6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「設定する」をタップ</a:t>
            </a:r>
          </a:p>
        </p:txBody>
      </p:sp>
      <p:sp>
        <p:nvSpPr>
          <p:cNvPr id="187" name="二等辺三角形 186"/>
          <p:cNvSpPr/>
          <p:nvPr/>
        </p:nvSpPr>
        <p:spPr>
          <a:xfrm rot="10800000">
            <a:off x="6269317" y="8900307"/>
            <a:ext cx="308824" cy="97111"/>
          </a:xfrm>
          <a:prstGeom prst="triangle">
            <a:avLst/>
          </a:prstGeom>
          <a:solidFill>
            <a:srgbClr val="33CE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DD058E-9DFD-4E15-9495-25489E36117C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3682" t="26118" r="28223" b="54723"/>
          <a:stretch/>
        </p:blipFill>
        <p:spPr>
          <a:xfrm>
            <a:off x="340801" y="901595"/>
            <a:ext cx="4124389" cy="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図 1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73AE0AE-CCC4-CBC9-EC55-E12C94C5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4" b="6083"/>
          <a:stretch/>
        </p:blipFill>
        <p:spPr>
          <a:xfrm>
            <a:off x="379390" y="6190424"/>
            <a:ext cx="1131590" cy="2211304"/>
          </a:xfrm>
          <a:prstGeom prst="rect">
            <a:avLst/>
          </a:prstGeom>
        </p:spPr>
      </p:pic>
      <p:pic>
        <p:nvPicPr>
          <p:cNvPr id="115" name="図 114" descr="テキスト&#10;&#10;自動的に生成された説明">
            <a:extLst>
              <a:ext uri="{FF2B5EF4-FFF2-40B4-BE49-F238E27FC236}">
                <a16:creationId xmlns:a16="http://schemas.microsoft.com/office/drawing/2014/main" id="{2AD68FEA-9507-2D93-A5CD-13E908A5A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53" b="7456"/>
          <a:stretch/>
        </p:blipFill>
        <p:spPr>
          <a:xfrm>
            <a:off x="1320537" y="6180089"/>
            <a:ext cx="1255155" cy="2218852"/>
          </a:xfrm>
          <a:prstGeom prst="rect">
            <a:avLst/>
          </a:prstGeom>
        </p:spPr>
      </p:pic>
      <p:grpSp>
        <p:nvGrpSpPr>
          <p:cNvPr id="2056" name="グループ化 2055"/>
          <p:cNvGrpSpPr/>
          <p:nvPr/>
        </p:nvGrpSpPr>
        <p:grpSpPr>
          <a:xfrm>
            <a:off x="5504436" y="3119513"/>
            <a:ext cx="1422966" cy="2207898"/>
            <a:chOff x="5502930" y="3124201"/>
            <a:chExt cx="1422966" cy="2207898"/>
          </a:xfrm>
        </p:grpSpPr>
        <p:pic>
          <p:nvPicPr>
            <p:cNvPr id="2049" name="図 20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5" b="260"/>
            <a:stretch/>
          </p:blipFill>
          <p:spPr>
            <a:xfrm>
              <a:off x="5502930" y="3124201"/>
              <a:ext cx="1422966" cy="2207898"/>
            </a:xfrm>
            <a:prstGeom prst="rect">
              <a:avLst/>
            </a:prstGeom>
          </p:spPr>
        </p:pic>
        <p:sp>
          <p:nvSpPr>
            <p:cNvPr id="2055" name="正方形/長方形 2054"/>
            <p:cNvSpPr/>
            <p:nvPr/>
          </p:nvSpPr>
          <p:spPr>
            <a:xfrm>
              <a:off x="5562932" y="3131117"/>
              <a:ext cx="1132508" cy="338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>
                <a:solidFill>
                  <a:schemeClr val="tx2"/>
                </a:solidFill>
                <a:latin typeface="Yu Gothic UI" panose="020B0400000000000000" pitchFamily="34" charset="-128"/>
                <a:ea typeface="Yu Gothic UI" panose="020B0400000000000000" pitchFamily="34" charset="-128"/>
              </a:endParaRPr>
            </a:p>
          </p:txBody>
        </p:sp>
      </p:grpSp>
      <p:pic>
        <p:nvPicPr>
          <p:cNvPr id="2051" name="図 20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/>
          <a:stretch/>
        </p:blipFill>
        <p:spPr>
          <a:xfrm>
            <a:off x="2912123" y="6192519"/>
            <a:ext cx="1377207" cy="218892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5831D2-780E-9DB1-ABCC-01DB0C9744CF}"/>
              </a:ext>
            </a:extLst>
          </p:cNvPr>
          <p:cNvSpPr/>
          <p:nvPr/>
        </p:nvSpPr>
        <p:spPr>
          <a:xfrm>
            <a:off x="-132113" y="-173488"/>
            <a:ext cx="7360170" cy="906179"/>
          </a:xfrm>
          <a:prstGeom prst="rect">
            <a:avLst/>
          </a:prstGeom>
          <a:solidFill>
            <a:srgbClr val="196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44CDFB-690A-21AE-EBD3-78598DC37D89}"/>
              </a:ext>
            </a:extLst>
          </p:cNvPr>
          <p:cNvSpPr/>
          <p:nvPr/>
        </p:nvSpPr>
        <p:spPr>
          <a:xfrm>
            <a:off x="328246" y="119530"/>
            <a:ext cx="3755698" cy="39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五霞町電子図書館の利用方法</a:t>
            </a:r>
          </a:p>
        </p:txBody>
      </p:sp>
      <p:pic>
        <p:nvPicPr>
          <p:cNvPr id="9" name="Picture 2" descr="https://images.overdrive.com/misc/Libby_app_icon_squ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43" y="-52813"/>
            <a:ext cx="930452" cy="983272"/>
          </a:xfrm>
          <a:prstGeom prst="roundRect">
            <a:avLst>
              <a:gd name="adj" fmla="val 120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228A6FC4-C05B-D9EE-DFC8-87036D09FA0E}"/>
              </a:ext>
            </a:extLst>
          </p:cNvPr>
          <p:cNvSpPr/>
          <p:nvPr/>
        </p:nvSpPr>
        <p:spPr>
          <a:xfrm>
            <a:off x="62359" y="930459"/>
            <a:ext cx="1848504" cy="347356"/>
          </a:xfrm>
          <a:prstGeom prst="roundRect">
            <a:avLst>
              <a:gd name="adj" fmla="val 16928"/>
            </a:avLst>
          </a:prstGeom>
          <a:solidFill>
            <a:srgbClr val="196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53799" y="975009"/>
            <a:ext cx="1650706" cy="23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アプリのダウンロード方法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74" y="58792"/>
            <a:ext cx="1924130" cy="66540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217D537-7054-6387-707A-3DD2CA4B52FC}"/>
              </a:ext>
            </a:extLst>
          </p:cNvPr>
          <p:cNvSpPr/>
          <p:nvPr/>
        </p:nvSpPr>
        <p:spPr>
          <a:xfrm>
            <a:off x="4413206" y="152946"/>
            <a:ext cx="1317891" cy="35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アプリの利用が</a:t>
            </a:r>
            <a:endParaRPr kumimoji="1" lang="en-US" altLang="ja-JP" sz="1200" b="1" dirty="0">
              <a:ln w="6350">
                <a:noFill/>
              </a:ln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とても便利です！</a:t>
            </a:r>
          </a:p>
        </p:txBody>
      </p:sp>
      <p:sp>
        <p:nvSpPr>
          <p:cNvPr id="20" name="object 42"/>
          <p:cNvSpPr txBox="1"/>
          <p:nvPr/>
        </p:nvSpPr>
        <p:spPr>
          <a:xfrm>
            <a:off x="220296" y="2866957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Gothic"/>
                <a:cs typeface="MS Gothic"/>
              </a:rPr>
              <a:t>①</a:t>
            </a:r>
          </a:p>
        </p:txBody>
      </p:sp>
      <p:sp>
        <p:nvSpPr>
          <p:cNvPr id="21" name="object 44"/>
          <p:cNvSpPr txBox="1"/>
          <p:nvPr/>
        </p:nvSpPr>
        <p:spPr>
          <a:xfrm>
            <a:off x="5410532" y="2862385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Gothic"/>
                <a:cs typeface="MS Gothic"/>
              </a:rPr>
              <a:t>④</a:t>
            </a:r>
          </a:p>
        </p:txBody>
      </p:sp>
      <p:pic>
        <p:nvPicPr>
          <p:cNvPr id="23" name="object 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644" y="3125092"/>
            <a:ext cx="1356059" cy="2207007"/>
          </a:xfrm>
          <a:prstGeom prst="rect">
            <a:avLst/>
          </a:prstGeom>
        </p:spPr>
      </p:pic>
      <p:pic>
        <p:nvPicPr>
          <p:cNvPr id="24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71906" y="3105209"/>
            <a:ext cx="1375934" cy="2233008"/>
          </a:xfrm>
          <a:prstGeom prst="rect">
            <a:avLst/>
          </a:prstGeom>
        </p:spPr>
      </p:pic>
      <p:sp>
        <p:nvSpPr>
          <p:cNvPr id="26" name="object 65"/>
          <p:cNvSpPr/>
          <p:nvPr/>
        </p:nvSpPr>
        <p:spPr>
          <a:xfrm>
            <a:off x="313769" y="3105209"/>
            <a:ext cx="6573907" cy="2238106"/>
          </a:xfrm>
          <a:custGeom>
            <a:avLst/>
            <a:gdLst/>
            <a:ahLst/>
            <a:cxnLst/>
            <a:rect l="l" t="t" r="r" b="b"/>
            <a:pathLst>
              <a:path w="6553200" h="2230120">
                <a:moveTo>
                  <a:pt x="1743456" y="0"/>
                </a:moveTo>
                <a:lnTo>
                  <a:pt x="3124200" y="0"/>
                </a:lnTo>
                <a:lnTo>
                  <a:pt x="3124200" y="2209800"/>
                </a:lnTo>
                <a:lnTo>
                  <a:pt x="1743456" y="2209800"/>
                </a:lnTo>
                <a:lnTo>
                  <a:pt x="1743456" y="0"/>
                </a:lnTo>
                <a:close/>
              </a:path>
              <a:path w="6553200" h="2230120">
                <a:moveTo>
                  <a:pt x="0" y="9144"/>
                </a:moveTo>
                <a:lnTo>
                  <a:pt x="1380744" y="9144"/>
                </a:lnTo>
                <a:lnTo>
                  <a:pt x="1380744" y="2218943"/>
                </a:lnTo>
                <a:lnTo>
                  <a:pt x="0" y="2218943"/>
                </a:lnTo>
                <a:lnTo>
                  <a:pt x="0" y="9144"/>
                </a:lnTo>
                <a:close/>
              </a:path>
              <a:path w="6553200" h="2230120">
                <a:moveTo>
                  <a:pt x="5172456" y="19811"/>
                </a:moveTo>
                <a:lnTo>
                  <a:pt x="6553200" y="19811"/>
                </a:lnTo>
                <a:lnTo>
                  <a:pt x="6553200" y="2229612"/>
                </a:lnTo>
                <a:lnTo>
                  <a:pt x="5172456" y="2229612"/>
                </a:lnTo>
                <a:lnTo>
                  <a:pt x="5172456" y="1981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6"/>
          <p:cNvSpPr/>
          <p:nvPr/>
        </p:nvSpPr>
        <p:spPr>
          <a:xfrm>
            <a:off x="1784490" y="4074884"/>
            <a:ext cx="3692090" cy="114709"/>
          </a:xfrm>
          <a:custGeom>
            <a:avLst/>
            <a:gdLst/>
            <a:ahLst/>
            <a:cxnLst/>
            <a:rect l="l" t="t" r="r" b="b"/>
            <a:pathLst>
              <a:path w="3680460" h="114300">
                <a:moveTo>
                  <a:pt x="260604" y="56388"/>
                </a:moveTo>
                <a:lnTo>
                  <a:pt x="146304" y="0"/>
                </a:lnTo>
                <a:lnTo>
                  <a:pt x="146304" y="38100"/>
                </a:lnTo>
                <a:lnTo>
                  <a:pt x="0" y="36576"/>
                </a:lnTo>
                <a:lnTo>
                  <a:pt x="0" y="74676"/>
                </a:lnTo>
                <a:lnTo>
                  <a:pt x="146304" y="76200"/>
                </a:lnTo>
                <a:lnTo>
                  <a:pt x="146304" y="114300"/>
                </a:lnTo>
                <a:lnTo>
                  <a:pt x="260604" y="56388"/>
                </a:lnTo>
                <a:close/>
              </a:path>
              <a:path w="3680460" h="114300">
                <a:moveTo>
                  <a:pt x="1965960" y="56388"/>
                </a:moveTo>
                <a:lnTo>
                  <a:pt x="1851660" y="0"/>
                </a:lnTo>
                <a:lnTo>
                  <a:pt x="1851660" y="38100"/>
                </a:lnTo>
                <a:lnTo>
                  <a:pt x="1703832" y="38100"/>
                </a:lnTo>
                <a:lnTo>
                  <a:pt x="1703832" y="76200"/>
                </a:lnTo>
                <a:lnTo>
                  <a:pt x="1851660" y="76200"/>
                </a:lnTo>
                <a:lnTo>
                  <a:pt x="1851660" y="114300"/>
                </a:lnTo>
                <a:lnTo>
                  <a:pt x="1965960" y="56388"/>
                </a:lnTo>
                <a:close/>
              </a:path>
              <a:path w="3680460" h="114300">
                <a:moveTo>
                  <a:pt x="3680460" y="56388"/>
                </a:moveTo>
                <a:lnTo>
                  <a:pt x="3566160" y="0"/>
                </a:lnTo>
                <a:lnTo>
                  <a:pt x="3566160" y="38100"/>
                </a:lnTo>
                <a:lnTo>
                  <a:pt x="3418332" y="38100"/>
                </a:lnTo>
                <a:lnTo>
                  <a:pt x="3418332" y="76200"/>
                </a:lnTo>
                <a:lnTo>
                  <a:pt x="3566160" y="76200"/>
                </a:lnTo>
                <a:lnTo>
                  <a:pt x="3566160" y="114300"/>
                </a:lnTo>
                <a:lnTo>
                  <a:pt x="3680460" y="56388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グループ化 17"/>
          <p:cNvGrpSpPr/>
          <p:nvPr/>
        </p:nvGrpSpPr>
        <p:grpSpPr>
          <a:xfrm>
            <a:off x="127422" y="1488919"/>
            <a:ext cx="3320418" cy="671433"/>
            <a:chOff x="815989" y="1871074"/>
            <a:chExt cx="5274148" cy="1130092"/>
          </a:xfrm>
        </p:grpSpPr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228A6FC4-C05B-D9EE-DFC8-87036D09FA0E}"/>
                </a:ext>
              </a:extLst>
            </p:cNvPr>
            <p:cNvSpPr/>
            <p:nvPr/>
          </p:nvSpPr>
          <p:spPr>
            <a:xfrm>
              <a:off x="815989" y="1871074"/>
              <a:ext cx="5274148" cy="1130092"/>
            </a:xfrm>
            <a:prstGeom prst="roundRect">
              <a:avLst>
                <a:gd name="adj" fmla="val 16928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pic>
          <p:nvPicPr>
            <p:cNvPr id="31" name="図 30" descr="QR コード&#10;&#10;自動的に生成された説明">
              <a:extLst>
                <a:ext uri="{FF2B5EF4-FFF2-40B4-BE49-F238E27FC236}">
                  <a16:creationId xmlns:a16="http://schemas.microsoft.com/office/drawing/2014/main" id="{FB91C5AA-D580-4F6A-88AD-621597E9A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780" t="9748" r="6323" b="8305"/>
            <a:stretch/>
          </p:blipFill>
          <p:spPr>
            <a:xfrm>
              <a:off x="4908549" y="2006600"/>
              <a:ext cx="862013" cy="8699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34" name="Google Shape;436;p2">
              <a:extLst>
                <a:ext uri="{FF2B5EF4-FFF2-40B4-BE49-F238E27FC236}">
                  <a16:creationId xmlns:a16="http://schemas.microsoft.com/office/drawing/2014/main" id="{68807362-E0B6-DEAC-7EFD-A771D326B688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832363" y="2100253"/>
              <a:ext cx="908031" cy="33367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" name="Google Shape;429;p2">
              <a:extLst>
                <a:ext uri="{FF2B5EF4-FFF2-40B4-BE49-F238E27FC236}">
                  <a16:creationId xmlns:a16="http://schemas.microsoft.com/office/drawing/2014/main" id="{D5015733-36E8-6FF9-AD30-9ED875507513}"/>
                </a:ext>
              </a:extLst>
            </p:cNvPr>
            <p:cNvGrpSpPr/>
            <p:nvPr/>
          </p:nvGrpSpPr>
          <p:grpSpPr>
            <a:xfrm>
              <a:off x="3817161" y="2519499"/>
              <a:ext cx="938437" cy="310812"/>
              <a:chOff x="476035" y="4542136"/>
              <a:chExt cx="1000125" cy="296549"/>
            </a:xfrm>
          </p:grpSpPr>
          <p:sp>
            <p:nvSpPr>
              <p:cNvPr id="38" name="Google Shape;430;p2">
                <a:extLst>
                  <a:ext uri="{FF2B5EF4-FFF2-40B4-BE49-F238E27FC236}">
                    <a16:creationId xmlns:a16="http://schemas.microsoft.com/office/drawing/2014/main" id="{126961EF-4FD7-6BE9-8AA5-81E0E70BA90D}"/>
                  </a:ext>
                </a:extLst>
              </p:cNvPr>
              <p:cNvSpPr/>
              <p:nvPr/>
            </p:nvSpPr>
            <p:spPr>
              <a:xfrm>
                <a:off x="476035" y="4542136"/>
                <a:ext cx="100012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296545" extrusionOk="0">
                    <a:moveTo>
                      <a:pt x="962482" y="0"/>
                    </a:moveTo>
                    <a:lnTo>
                      <a:pt x="37007" y="0"/>
                    </a:lnTo>
                    <a:lnTo>
                      <a:pt x="22636" y="2921"/>
                    </a:lnTo>
                    <a:lnTo>
                      <a:pt x="10869" y="10875"/>
                    </a:lnTo>
                    <a:lnTo>
                      <a:pt x="2919" y="22647"/>
                    </a:lnTo>
                    <a:lnTo>
                      <a:pt x="0" y="37020"/>
                    </a:lnTo>
                    <a:lnTo>
                      <a:pt x="0" y="259130"/>
                    </a:lnTo>
                    <a:lnTo>
                      <a:pt x="2919" y="273503"/>
                    </a:lnTo>
                    <a:lnTo>
                      <a:pt x="10869" y="285275"/>
                    </a:lnTo>
                    <a:lnTo>
                      <a:pt x="22636" y="293229"/>
                    </a:lnTo>
                    <a:lnTo>
                      <a:pt x="37007" y="296151"/>
                    </a:lnTo>
                    <a:lnTo>
                      <a:pt x="962482" y="296151"/>
                    </a:lnTo>
                    <a:lnTo>
                      <a:pt x="976855" y="293229"/>
                    </a:lnTo>
                    <a:lnTo>
                      <a:pt x="988626" y="285275"/>
                    </a:lnTo>
                    <a:lnTo>
                      <a:pt x="996581" y="273503"/>
                    </a:lnTo>
                    <a:lnTo>
                      <a:pt x="999502" y="259130"/>
                    </a:lnTo>
                    <a:lnTo>
                      <a:pt x="999502" y="37020"/>
                    </a:lnTo>
                    <a:lnTo>
                      <a:pt x="996581" y="22647"/>
                    </a:lnTo>
                    <a:lnTo>
                      <a:pt x="988626" y="10875"/>
                    </a:lnTo>
                    <a:lnTo>
                      <a:pt x="976855" y="2921"/>
                    </a:lnTo>
                    <a:lnTo>
                      <a:pt x="962482" y="0"/>
                    </a:lnTo>
                    <a:close/>
                  </a:path>
                </a:pathLst>
              </a:custGeom>
              <a:solidFill>
                <a:srgbClr val="0501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31;p2">
                <a:extLst>
                  <a:ext uri="{FF2B5EF4-FFF2-40B4-BE49-F238E27FC236}">
                    <a16:creationId xmlns:a16="http://schemas.microsoft.com/office/drawing/2014/main" id="{28DCF3F6-638D-CB8C-59D9-33A6FB2D6A14}"/>
                  </a:ext>
                </a:extLst>
              </p:cNvPr>
              <p:cNvSpPr/>
              <p:nvPr/>
            </p:nvSpPr>
            <p:spPr>
              <a:xfrm>
                <a:off x="476035" y="4542140"/>
                <a:ext cx="100012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1000125" h="296545" extrusionOk="0">
                    <a:moveTo>
                      <a:pt x="962482" y="0"/>
                    </a:moveTo>
                    <a:lnTo>
                      <a:pt x="37007" y="0"/>
                    </a:lnTo>
                    <a:lnTo>
                      <a:pt x="22636" y="2921"/>
                    </a:lnTo>
                    <a:lnTo>
                      <a:pt x="10869" y="10875"/>
                    </a:lnTo>
                    <a:lnTo>
                      <a:pt x="2919" y="22647"/>
                    </a:lnTo>
                    <a:lnTo>
                      <a:pt x="0" y="37020"/>
                    </a:lnTo>
                    <a:lnTo>
                      <a:pt x="0" y="259130"/>
                    </a:lnTo>
                    <a:lnTo>
                      <a:pt x="2919" y="273503"/>
                    </a:lnTo>
                    <a:lnTo>
                      <a:pt x="10869" y="285275"/>
                    </a:lnTo>
                    <a:lnTo>
                      <a:pt x="22636" y="293229"/>
                    </a:lnTo>
                    <a:lnTo>
                      <a:pt x="37007" y="296151"/>
                    </a:lnTo>
                    <a:lnTo>
                      <a:pt x="962482" y="296151"/>
                    </a:lnTo>
                    <a:lnTo>
                      <a:pt x="976855" y="293229"/>
                    </a:lnTo>
                    <a:lnTo>
                      <a:pt x="981289" y="290233"/>
                    </a:lnTo>
                    <a:lnTo>
                      <a:pt x="37007" y="290233"/>
                    </a:lnTo>
                    <a:lnTo>
                      <a:pt x="24917" y="287784"/>
                    </a:lnTo>
                    <a:lnTo>
                      <a:pt x="15033" y="281111"/>
                    </a:lnTo>
                    <a:lnTo>
                      <a:pt x="8364" y="271223"/>
                    </a:lnTo>
                    <a:lnTo>
                      <a:pt x="5918" y="259130"/>
                    </a:lnTo>
                    <a:lnTo>
                      <a:pt x="5918" y="37020"/>
                    </a:lnTo>
                    <a:lnTo>
                      <a:pt x="8364" y="24927"/>
                    </a:lnTo>
                    <a:lnTo>
                      <a:pt x="15033" y="15039"/>
                    </a:lnTo>
                    <a:lnTo>
                      <a:pt x="24917" y="8366"/>
                    </a:lnTo>
                    <a:lnTo>
                      <a:pt x="37007" y="5918"/>
                    </a:lnTo>
                    <a:lnTo>
                      <a:pt x="981289" y="5918"/>
                    </a:lnTo>
                    <a:lnTo>
                      <a:pt x="976855" y="2921"/>
                    </a:lnTo>
                    <a:lnTo>
                      <a:pt x="962482" y="0"/>
                    </a:lnTo>
                    <a:close/>
                  </a:path>
                  <a:path w="1000125" h="296545" extrusionOk="0">
                    <a:moveTo>
                      <a:pt x="981289" y="5918"/>
                    </a:moveTo>
                    <a:lnTo>
                      <a:pt x="962482" y="5918"/>
                    </a:lnTo>
                    <a:lnTo>
                      <a:pt x="974572" y="8366"/>
                    </a:lnTo>
                    <a:lnTo>
                      <a:pt x="984456" y="15039"/>
                    </a:lnTo>
                    <a:lnTo>
                      <a:pt x="991125" y="24927"/>
                    </a:lnTo>
                    <a:lnTo>
                      <a:pt x="993571" y="37020"/>
                    </a:lnTo>
                    <a:lnTo>
                      <a:pt x="993571" y="259130"/>
                    </a:lnTo>
                    <a:lnTo>
                      <a:pt x="991125" y="271223"/>
                    </a:lnTo>
                    <a:lnTo>
                      <a:pt x="984456" y="281111"/>
                    </a:lnTo>
                    <a:lnTo>
                      <a:pt x="974572" y="287784"/>
                    </a:lnTo>
                    <a:lnTo>
                      <a:pt x="962482" y="290233"/>
                    </a:lnTo>
                    <a:lnTo>
                      <a:pt x="981289" y="290233"/>
                    </a:lnTo>
                    <a:lnTo>
                      <a:pt x="988626" y="285275"/>
                    </a:lnTo>
                    <a:lnTo>
                      <a:pt x="996581" y="273503"/>
                    </a:lnTo>
                    <a:lnTo>
                      <a:pt x="999502" y="259130"/>
                    </a:lnTo>
                    <a:lnTo>
                      <a:pt x="999502" y="37020"/>
                    </a:lnTo>
                    <a:lnTo>
                      <a:pt x="996581" y="22647"/>
                    </a:lnTo>
                    <a:lnTo>
                      <a:pt x="988626" y="10875"/>
                    </a:lnTo>
                    <a:lnTo>
                      <a:pt x="981289" y="5918"/>
                    </a:lnTo>
                    <a:close/>
                  </a:path>
                </a:pathLst>
              </a:custGeom>
              <a:solidFill>
                <a:srgbClr val="9FA1A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32;p2">
                <a:extLst>
                  <a:ext uri="{FF2B5EF4-FFF2-40B4-BE49-F238E27FC236}">
                    <a16:creationId xmlns:a16="http://schemas.microsoft.com/office/drawing/2014/main" id="{D945DA1D-80FC-8911-010C-84AA88F553D5}"/>
                  </a:ext>
                </a:extLst>
              </p:cNvPr>
              <p:cNvSpPr/>
              <p:nvPr/>
            </p:nvSpPr>
            <p:spPr>
              <a:xfrm>
                <a:off x="779894" y="4606391"/>
                <a:ext cx="54864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548640" h="110489" extrusionOk="0">
                    <a:moveTo>
                      <a:pt x="438518" y="2921"/>
                    </a:moveTo>
                    <a:lnTo>
                      <a:pt x="426440" y="2921"/>
                    </a:lnTo>
                    <a:lnTo>
                      <a:pt x="426440" y="83820"/>
                    </a:lnTo>
                    <a:lnTo>
                      <a:pt x="438518" y="83820"/>
                    </a:lnTo>
                    <a:lnTo>
                      <a:pt x="438518" y="2921"/>
                    </a:lnTo>
                    <a:close/>
                  </a:path>
                  <a:path w="548640" h="110489" extrusionOk="0">
                    <a:moveTo>
                      <a:pt x="506577" y="32067"/>
                    </a:moveTo>
                    <a:lnTo>
                      <a:pt x="493572" y="32067"/>
                    </a:lnTo>
                    <a:lnTo>
                      <a:pt x="515111" y="81089"/>
                    </a:lnTo>
                    <a:lnTo>
                      <a:pt x="502831" y="108356"/>
                    </a:lnTo>
                    <a:lnTo>
                      <a:pt x="515429" y="108356"/>
                    </a:lnTo>
                    <a:lnTo>
                      <a:pt x="533363" y="67144"/>
                    </a:lnTo>
                    <a:lnTo>
                      <a:pt x="520941" y="67144"/>
                    </a:lnTo>
                    <a:lnTo>
                      <a:pt x="506577" y="32067"/>
                    </a:lnTo>
                    <a:close/>
                  </a:path>
                  <a:path w="548640" h="110489" extrusionOk="0">
                    <a:moveTo>
                      <a:pt x="548627" y="32067"/>
                    </a:moveTo>
                    <a:lnTo>
                      <a:pt x="535203" y="32067"/>
                    </a:lnTo>
                    <a:lnTo>
                      <a:pt x="521360" y="67144"/>
                    </a:lnTo>
                    <a:lnTo>
                      <a:pt x="533363" y="67144"/>
                    </a:lnTo>
                    <a:lnTo>
                      <a:pt x="548627" y="32067"/>
                    </a:lnTo>
                    <a:close/>
                  </a:path>
                  <a:path w="548640" h="110489" extrusionOk="0">
                    <a:moveTo>
                      <a:pt x="474217" y="49339"/>
                    </a:moveTo>
                    <a:lnTo>
                      <a:pt x="468490" y="49339"/>
                    </a:lnTo>
                    <a:lnTo>
                      <a:pt x="459971" y="50517"/>
                    </a:lnTo>
                    <a:lnTo>
                      <a:pt x="452497" y="53997"/>
                    </a:lnTo>
                    <a:lnTo>
                      <a:pt x="447191" y="59701"/>
                    </a:lnTo>
                    <a:lnTo>
                      <a:pt x="445173" y="67551"/>
                    </a:lnTo>
                    <a:lnTo>
                      <a:pt x="446819" y="74903"/>
                    </a:lnTo>
                    <a:lnTo>
                      <a:pt x="451237" y="80516"/>
                    </a:lnTo>
                    <a:lnTo>
                      <a:pt x="457646" y="84098"/>
                    </a:lnTo>
                    <a:lnTo>
                      <a:pt x="465264" y="85356"/>
                    </a:lnTo>
                    <a:lnTo>
                      <a:pt x="473379" y="85356"/>
                    </a:lnTo>
                    <a:lnTo>
                      <a:pt x="477862" y="81711"/>
                    </a:lnTo>
                    <a:lnTo>
                      <a:pt x="480669" y="77444"/>
                    </a:lnTo>
                    <a:lnTo>
                      <a:pt x="492734" y="77444"/>
                    </a:lnTo>
                    <a:lnTo>
                      <a:pt x="492734" y="74637"/>
                    </a:lnTo>
                    <a:lnTo>
                      <a:pt x="462762" y="74637"/>
                    </a:lnTo>
                    <a:lnTo>
                      <a:pt x="457250" y="72656"/>
                    </a:lnTo>
                    <a:lnTo>
                      <a:pt x="457250" y="61518"/>
                    </a:lnTo>
                    <a:lnTo>
                      <a:pt x="464121" y="59131"/>
                    </a:lnTo>
                    <a:lnTo>
                      <a:pt x="492734" y="59131"/>
                    </a:lnTo>
                    <a:lnTo>
                      <a:pt x="492694" y="52463"/>
                    </a:lnTo>
                    <a:lnTo>
                      <a:pt x="481088" y="52463"/>
                    </a:lnTo>
                    <a:lnTo>
                      <a:pt x="478891" y="51219"/>
                    </a:lnTo>
                    <a:lnTo>
                      <a:pt x="474217" y="49339"/>
                    </a:lnTo>
                    <a:close/>
                  </a:path>
                  <a:path w="548640" h="110489" extrusionOk="0">
                    <a:moveTo>
                      <a:pt x="492734" y="77444"/>
                    </a:moveTo>
                    <a:lnTo>
                      <a:pt x="481088" y="77444"/>
                    </a:lnTo>
                    <a:lnTo>
                      <a:pt x="481088" y="83693"/>
                    </a:lnTo>
                    <a:lnTo>
                      <a:pt x="492734" y="83693"/>
                    </a:lnTo>
                    <a:lnTo>
                      <a:pt x="492734" y="77444"/>
                    </a:lnTo>
                    <a:close/>
                  </a:path>
                  <a:path w="548640" h="110489" extrusionOk="0">
                    <a:moveTo>
                      <a:pt x="492734" y="59131"/>
                    </a:moveTo>
                    <a:lnTo>
                      <a:pt x="475361" y="59131"/>
                    </a:lnTo>
                    <a:lnTo>
                      <a:pt x="477862" y="60274"/>
                    </a:lnTo>
                    <a:lnTo>
                      <a:pt x="481088" y="61836"/>
                    </a:lnTo>
                    <a:lnTo>
                      <a:pt x="480148" y="69329"/>
                    </a:lnTo>
                    <a:lnTo>
                      <a:pt x="473697" y="74637"/>
                    </a:lnTo>
                    <a:lnTo>
                      <a:pt x="492734" y="74637"/>
                    </a:lnTo>
                    <a:lnTo>
                      <a:pt x="492734" y="59131"/>
                    </a:lnTo>
                    <a:close/>
                  </a:path>
                  <a:path w="548640" h="110489" extrusionOk="0">
                    <a:moveTo>
                      <a:pt x="489446" y="41224"/>
                    </a:moveTo>
                    <a:lnTo>
                      <a:pt x="474624" y="41224"/>
                    </a:lnTo>
                    <a:lnTo>
                      <a:pt x="480974" y="44970"/>
                    </a:lnTo>
                    <a:lnTo>
                      <a:pt x="481088" y="52463"/>
                    </a:lnTo>
                    <a:lnTo>
                      <a:pt x="492694" y="52463"/>
                    </a:lnTo>
                    <a:lnTo>
                      <a:pt x="490843" y="43110"/>
                    </a:lnTo>
                    <a:lnTo>
                      <a:pt x="489446" y="41224"/>
                    </a:lnTo>
                    <a:close/>
                  </a:path>
                  <a:path w="548640" h="110489" extrusionOk="0">
                    <a:moveTo>
                      <a:pt x="468172" y="30289"/>
                    </a:moveTo>
                    <a:lnTo>
                      <a:pt x="459435" y="30289"/>
                    </a:lnTo>
                    <a:lnTo>
                      <a:pt x="450380" y="34150"/>
                    </a:lnTo>
                    <a:lnTo>
                      <a:pt x="446633" y="42684"/>
                    </a:lnTo>
                    <a:lnTo>
                      <a:pt x="457352" y="47155"/>
                    </a:lnTo>
                    <a:lnTo>
                      <a:pt x="459638" y="42684"/>
                    </a:lnTo>
                    <a:lnTo>
                      <a:pt x="463905" y="41224"/>
                    </a:lnTo>
                    <a:lnTo>
                      <a:pt x="489446" y="41224"/>
                    </a:lnTo>
                    <a:lnTo>
                      <a:pt x="485644" y="36091"/>
                    </a:lnTo>
                    <a:lnTo>
                      <a:pt x="477850" y="31766"/>
                    </a:lnTo>
                    <a:lnTo>
                      <a:pt x="468172" y="30289"/>
                    </a:lnTo>
                    <a:close/>
                  </a:path>
                  <a:path w="548640" h="110489" extrusionOk="0">
                    <a:moveTo>
                      <a:pt x="393242" y="2921"/>
                    </a:moveTo>
                    <a:lnTo>
                      <a:pt x="364299" y="2921"/>
                    </a:lnTo>
                    <a:lnTo>
                      <a:pt x="364299" y="83820"/>
                    </a:lnTo>
                    <a:lnTo>
                      <a:pt x="376377" y="83820"/>
                    </a:lnTo>
                    <a:lnTo>
                      <a:pt x="376377" y="53174"/>
                    </a:lnTo>
                    <a:lnTo>
                      <a:pt x="393242" y="53174"/>
                    </a:lnTo>
                    <a:lnTo>
                      <a:pt x="403029" y="51419"/>
                    </a:lnTo>
                    <a:lnTo>
                      <a:pt x="411522" y="46399"/>
                    </a:lnTo>
                    <a:lnTo>
                      <a:pt x="414917" y="41910"/>
                    </a:lnTo>
                    <a:lnTo>
                      <a:pt x="376377" y="41910"/>
                    </a:lnTo>
                    <a:lnTo>
                      <a:pt x="376377" y="14185"/>
                    </a:lnTo>
                    <a:lnTo>
                      <a:pt x="414920" y="14185"/>
                    </a:lnTo>
                    <a:lnTo>
                      <a:pt x="411522" y="9694"/>
                    </a:lnTo>
                    <a:lnTo>
                      <a:pt x="403029" y="4676"/>
                    </a:lnTo>
                    <a:lnTo>
                      <a:pt x="393242" y="2921"/>
                    </a:lnTo>
                    <a:close/>
                  </a:path>
                  <a:path w="548640" h="110489" extrusionOk="0">
                    <a:moveTo>
                      <a:pt x="414920" y="14185"/>
                    </a:moveTo>
                    <a:lnTo>
                      <a:pt x="402577" y="14185"/>
                    </a:lnTo>
                    <a:lnTo>
                      <a:pt x="407708" y="21653"/>
                    </a:lnTo>
                    <a:lnTo>
                      <a:pt x="407708" y="34315"/>
                    </a:lnTo>
                    <a:lnTo>
                      <a:pt x="402577" y="41910"/>
                    </a:lnTo>
                    <a:lnTo>
                      <a:pt x="414917" y="41910"/>
                    </a:lnTo>
                    <a:lnTo>
                      <a:pt x="417508" y="38483"/>
                    </a:lnTo>
                    <a:lnTo>
                      <a:pt x="419773" y="28041"/>
                    </a:lnTo>
                    <a:lnTo>
                      <a:pt x="417508" y="17606"/>
                    </a:lnTo>
                    <a:lnTo>
                      <a:pt x="414920" y="14185"/>
                    </a:lnTo>
                    <a:close/>
                  </a:path>
                  <a:path w="548640" h="110489" extrusionOk="0">
                    <a:moveTo>
                      <a:pt x="220751" y="89560"/>
                    </a:moveTo>
                    <a:lnTo>
                      <a:pt x="210223" y="93941"/>
                    </a:lnTo>
                    <a:lnTo>
                      <a:pt x="213433" y="99557"/>
                    </a:lnTo>
                    <a:lnTo>
                      <a:pt x="218549" y="104803"/>
                    </a:lnTo>
                    <a:lnTo>
                      <a:pt x="225601" y="108683"/>
                    </a:lnTo>
                    <a:lnTo>
                      <a:pt x="234619" y="110197"/>
                    </a:lnTo>
                    <a:lnTo>
                      <a:pt x="244694" y="108578"/>
                    </a:lnTo>
                    <a:lnTo>
                      <a:pt x="253026" y="103490"/>
                    </a:lnTo>
                    <a:lnTo>
                      <a:pt x="255664" y="99352"/>
                    </a:lnTo>
                    <a:lnTo>
                      <a:pt x="227215" y="99352"/>
                    </a:lnTo>
                    <a:lnTo>
                      <a:pt x="222630" y="94043"/>
                    </a:lnTo>
                    <a:lnTo>
                      <a:pt x="220751" y="89560"/>
                    </a:lnTo>
                    <a:close/>
                  </a:path>
                  <a:path w="548640" h="110489" extrusionOk="0">
                    <a:moveTo>
                      <a:pt x="260794" y="79235"/>
                    </a:moveTo>
                    <a:lnTo>
                      <a:pt x="249326" y="79235"/>
                    </a:lnTo>
                    <a:lnTo>
                      <a:pt x="249326" y="93725"/>
                    </a:lnTo>
                    <a:lnTo>
                      <a:pt x="243687" y="99352"/>
                    </a:lnTo>
                    <a:lnTo>
                      <a:pt x="255664" y="99352"/>
                    </a:lnTo>
                    <a:lnTo>
                      <a:pt x="258699" y="94590"/>
                    </a:lnTo>
                    <a:lnTo>
                      <a:pt x="260794" y="81534"/>
                    </a:lnTo>
                    <a:lnTo>
                      <a:pt x="260794" y="79235"/>
                    </a:lnTo>
                    <a:close/>
                  </a:path>
                  <a:path w="548640" h="110489" extrusionOk="0">
                    <a:moveTo>
                      <a:pt x="240982" y="30441"/>
                    </a:moveTo>
                    <a:lnTo>
                      <a:pt x="234416" y="30441"/>
                    </a:lnTo>
                    <a:lnTo>
                      <a:pt x="224487" y="32573"/>
                    </a:lnTo>
                    <a:lnTo>
                      <a:pt x="216065" y="38430"/>
                    </a:lnTo>
                    <a:lnTo>
                      <a:pt x="210224" y="47201"/>
                    </a:lnTo>
                    <a:lnTo>
                      <a:pt x="208038" y="58077"/>
                    </a:lnTo>
                    <a:lnTo>
                      <a:pt x="210224" y="68871"/>
                    </a:lnTo>
                    <a:lnTo>
                      <a:pt x="216065" y="77573"/>
                    </a:lnTo>
                    <a:lnTo>
                      <a:pt x="224487" y="83382"/>
                    </a:lnTo>
                    <a:lnTo>
                      <a:pt x="234416" y="85496"/>
                    </a:lnTo>
                    <a:lnTo>
                      <a:pt x="240982" y="85496"/>
                    </a:lnTo>
                    <a:lnTo>
                      <a:pt x="246189" y="82575"/>
                    </a:lnTo>
                    <a:lnTo>
                      <a:pt x="248907" y="79235"/>
                    </a:lnTo>
                    <a:lnTo>
                      <a:pt x="260794" y="79235"/>
                    </a:lnTo>
                    <a:lnTo>
                      <a:pt x="260794" y="74650"/>
                    </a:lnTo>
                    <a:lnTo>
                      <a:pt x="227114" y="74650"/>
                    </a:lnTo>
                    <a:lnTo>
                      <a:pt x="220129" y="67665"/>
                    </a:lnTo>
                    <a:lnTo>
                      <a:pt x="220129" y="48374"/>
                    </a:lnTo>
                    <a:lnTo>
                      <a:pt x="227114" y="41287"/>
                    </a:lnTo>
                    <a:lnTo>
                      <a:pt x="260794" y="41287"/>
                    </a:lnTo>
                    <a:lnTo>
                      <a:pt x="260794" y="36588"/>
                    </a:lnTo>
                    <a:lnTo>
                      <a:pt x="248907" y="36588"/>
                    </a:lnTo>
                    <a:lnTo>
                      <a:pt x="246189" y="33362"/>
                    </a:lnTo>
                    <a:lnTo>
                      <a:pt x="240982" y="30441"/>
                    </a:lnTo>
                    <a:close/>
                  </a:path>
                  <a:path w="548640" h="110489" extrusionOk="0">
                    <a:moveTo>
                      <a:pt x="260794" y="41287"/>
                    </a:moveTo>
                    <a:lnTo>
                      <a:pt x="243687" y="41287"/>
                    </a:lnTo>
                    <a:lnTo>
                      <a:pt x="250151" y="48374"/>
                    </a:lnTo>
                    <a:lnTo>
                      <a:pt x="250151" y="67665"/>
                    </a:lnTo>
                    <a:lnTo>
                      <a:pt x="243687" y="74650"/>
                    </a:lnTo>
                    <a:lnTo>
                      <a:pt x="260794" y="74650"/>
                    </a:lnTo>
                    <a:lnTo>
                      <a:pt x="260794" y="41287"/>
                    </a:lnTo>
                    <a:close/>
                  </a:path>
                  <a:path w="548640" h="110489" extrusionOk="0">
                    <a:moveTo>
                      <a:pt x="260794" y="32105"/>
                    </a:moveTo>
                    <a:lnTo>
                      <a:pt x="249326" y="32105"/>
                    </a:lnTo>
                    <a:lnTo>
                      <a:pt x="249326" y="36588"/>
                    </a:lnTo>
                    <a:lnTo>
                      <a:pt x="260794" y="36588"/>
                    </a:lnTo>
                    <a:lnTo>
                      <a:pt x="260794" y="32105"/>
                    </a:lnTo>
                    <a:close/>
                  </a:path>
                  <a:path w="548640" h="110489" extrusionOk="0">
                    <a:moveTo>
                      <a:pt x="281216" y="2908"/>
                    </a:moveTo>
                    <a:lnTo>
                      <a:pt x="269125" y="2908"/>
                    </a:lnTo>
                    <a:lnTo>
                      <a:pt x="269125" y="83820"/>
                    </a:lnTo>
                    <a:lnTo>
                      <a:pt x="281216" y="83820"/>
                    </a:lnTo>
                    <a:lnTo>
                      <a:pt x="281216" y="2908"/>
                    </a:lnTo>
                    <a:close/>
                  </a:path>
                  <a:path w="548640" h="110489" extrusionOk="0">
                    <a:moveTo>
                      <a:pt x="313029" y="30441"/>
                    </a:moveTo>
                    <a:lnTo>
                      <a:pt x="302986" y="32439"/>
                    </a:lnTo>
                    <a:lnTo>
                      <a:pt x="294724" y="38063"/>
                    </a:lnTo>
                    <a:lnTo>
                      <a:pt x="289121" y="46756"/>
                    </a:lnTo>
                    <a:lnTo>
                      <a:pt x="287058" y="57962"/>
                    </a:lnTo>
                    <a:lnTo>
                      <a:pt x="289128" y="68774"/>
                    </a:lnTo>
                    <a:lnTo>
                      <a:pt x="294854" y="77516"/>
                    </a:lnTo>
                    <a:lnTo>
                      <a:pt x="303511" y="83364"/>
                    </a:lnTo>
                    <a:lnTo>
                      <a:pt x="314375" y="85496"/>
                    </a:lnTo>
                    <a:lnTo>
                      <a:pt x="322860" y="84219"/>
                    </a:lnTo>
                    <a:lnTo>
                      <a:pt x="329444" y="81075"/>
                    </a:lnTo>
                    <a:lnTo>
                      <a:pt x="334228" y="77089"/>
                    </a:lnTo>
                    <a:lnTo>
                      <a:pt x="336208" y="74650"/>
                    </a:lnTo>
                    <a:lnTo>
                      <a:pt x="308229" y="74650"/>
                    </a:lnTo>
                    <a:lnTo>
                      <a:pt x="303847" y="71831"/>
                    </a:lnTo>
                    <a:lnTo>
                      <a:pt x="301028" y="66306"/>
                    </a:lnTo>
                    <a:lnTo>
                      <a:pt x="323209" y="57137"/>
                    </a:lnTo>
                    <a:lnTo>
                      <a:pt x="299046" y="57137"/>
                    </a:lnTo>
                    <a:lnTo>
                      <a:pt x="298742" y="46494"/>
                    </a:lnTo>
                    <a:lnTo>
                      <a:pt x="307289" y="41071"/>
                    </a:lnTo>
                    <a:lnTo>
                      <a:pt x="332685" y="41071"/>
                    </a:lnTo>
                    <a:lnTo>
                      <a:pt x="329299" y="36893"/>
                    </a:lnTo>
                    <a:lnTo>
                      <a:pt x="322409" y="32313"/>
                    </a:lnTo>
                    <a:lnTo>
                      <a:pt x="313029" y="30441"/>
                    </a:lnTo>
                    <a:close/>
                  </a:path>
                  <a:path w="548640" h="110489" extrusionOk="0">
                    <a:moveTo>
                      <a:pt x="327926" y="67043"/>
                    </a:moveTo>
                    <a:lnTo>
                      <a:pt x="324802" y="71627"/>
                    </a:lnTo>
                    <a:lnTo>
                      <a:pt x="320535" y="74650"/>
                    </a:lnTo>
                    <a:lnTo>
                      <a:pt x="336208" y="74650"/>
                    </a:lnTo>
                    <a:lnTo>
                      <a:pt x="337311" y="73291"/>
                    </a:lnTo>
                    <a:lnTo>
                      <a:pt x="327926" y="67043"/>
                    </a:lnTo>
                    <a:close/>
                  </a:path>
                  <a:path w="548640" h="110489" extrusionOk="0">
                    <a:moveTo>
                      <a:pt x="332685" y="41071"/>
                    </a:moveTo>
                    <a:lnTo>
                      <a:pt x="318236" y="41071"/>
                    </a:lnTo>
                    <a:lnTo>
                      <a:pt x="322300" y="43472"/>
                    </a:lnTo>
                    <a:lnTo>
                      <a:pt x="323659" y="46913"/>
                    </a:lnTo>
                    <a:lnTo>
                      <a:pt x="299046" y="57137"/>
                    </a:lnTo>
                    <a:lnTo>
                      <a:pt x="323209" y="57137"/>
                    </a:lnTo>
                    <a:lnTo>
                      <a:pt x="337832" y="51092"/>
                    </a:lnTo>
                    <a:lnTo>
                      <a:pt x="336588" y="47955"/>
                    </a:lnTo>
                    <a:lnTo>
                      <a:pt x="333944" y="42625"/>
                    </a:lnTo>
                    <a:lnTo>
                      <a:pt x="332685" y="41071"/>
                    </a:lnTo>
                    <a:close/>
                  </a:path>
                  <a:path w="548640" h="110489" extrusionOk="0">
                    <a:moveTo>
                      <a:pt x="43370" y="0"/>
                    </a:moveTo>
                    <a:lnTo>
                      <a:pt x="26655" y="3366"/>
                    </a:lnTo>
                    <a:lnTo>
                      <a:pt x="12850" y="12539"/>
                    </a:lnTo>
                    <a:lnTo>
                      <a:pt x="3463" y="26130"/>
                    </a:lnTo>
                    <a:lnTo>
                      <a:pt x="0" y="42748"/>
                    </a:lnTo>
                    <a:lnTo>
                      <a:pt x="3463" y="59366"/>
                    </a:lnTo>
                    <a:lnTo>
                      <a:pt x="12850" y="72956"/>
                    </a:lnTo>
                    <a:lnTo>
                      <a:pt x="26655" y="82129"/>
                    </a:lnTo>
                    <a:lnTo>
                      <a:pt x="43370" y="85496"/>
                    </a:lnTo>
                    <a:lnTo>
                      <a:pt x="52342" y="84721"/>
                    </a:lnTo>
                    <a:lnTo>
                      <a:pt x="60237" y="82430"/>
                    </a:lnTo>
                    <a:lnTo>
                      <a:pt x="67153" y="78675"/>
                    </a:lnTo>
                    <a:lnTo>
                      <a:pt x="72834" y="73812"/>
                    </a:lnTo>
                    <a:lnTo>
                      <a:pt x="43370" y="73812"/>
                    </a:lnTo>
                    <a:lnTo>
                      <a:pt x="31322" y="71376"/>
                    </a:lnTo>
                    <a:lnTo>
                      <a:pt x="21594" y="64728"/>
                    </a:lnTo>
                    <a:lnTo>
                      <a:pt x="15093" y="54856"/>
                    </a:lnTo>
                    <a:lnTo>
                      <a:pt x="12725" y="42748"/>
                    </a:lnTo>
                    <a:lnTo>
                      <a:pt x="15093" y="30632"/>
                    </a:lnTo>
                    <a:lnTo>
                      <a:pt x="21594" y="20756"/>
                    </a:lnTo>
                    <a:lnTo>
                      <a:pt x="31322" y="14107"/>
                    </a:lnTo>
                    <a:lnTo>
                      <a:pt x="43370" y="11671"/>
                    </a:lnTo>
                    <a:lnTo>
                      <a:pt x="72529" y="11671"/>
                    </a:lnTo>
                    <a:lnTo>
                      <a:pt x="66977" y="7125"/>
                    </a:lnTo>
                    <a:lnTo>
                      <a:pt x="60286" y="3387"/>
                    </a:lnTo>
                    <a:lnTo>
                      <a:pt x="52463" y="902"/>
                    </a:lnTo>
                    <a:lnTo>
                      <a:pt x="43370" y="0"/>
                    </a:lnTo>
                    <a:close/>
                  </a:path>
                  <a:path w="548640" h="110489" extrusionOk="0">
                    <a:moveTo>
                      <a:pt x="82676" y="38887"/>
                    </a:moveTo>
                    <a:lnTo>
                      <a:pt x="43370" y="38887"/>
                    </a:lnTo>
                    <a:lnTo>
                      <a:pt x="43370" y="50571"/>
                    </a:lnTo>
                    <a:lnTo>
                      <a:pt x="71310" y="50571"/>
                    </a:lnTo>
                    <a:lnTo>
                      <a:pt x="70485" y="57137"/>
                    </a:lnTo>
                    <a:lnTo>
                      <a:pt x="68287" y="61925"/>
                    </a:lnTo>
                    <a:lnTo>
                      <a:pt x="60883" y="69329"/>
                    </a:lnTo>
                    <a:lnTo>
                      <a:pt x="54521" y="73812"/>
                    </a:lnTo>
                    <a:lnTo>
                      <a:pt x="72834" y="73812"/>
                    </a:lnTo>
                    <a:lnTo>
                      <a:pt x="83299" y="46189"/>
                    </a:lnTo>
                    <a:lnTo>
                      <a:pt x="83240" y="42748"/>
                    </a:lnTo>
                    <a:lnTo>
                      <a:pt x="83096" y="40970"/>
                    </a:lnTo>
                    <a:lnTo>
                      <a:pt x="82676" y="38887"/>
                    </a:lnTo>
                    <a:close/>
                  </a:path>
                  <a:path w="548640" h="110489" extrusionOk="0">
                    <a:moveTo>
                      <a:pt x="72529" y="11671"/>
                    </a:moveTo>
                    <a:lnTo>
                      <a:pt x="52654" y="11671"/>
                    </a:lnTo>
                    <a:lnTo>
                      <a:pt x="59423" y="15328"/>
                    </a:lnTo>
                    <a:lnTo>
                      <a:pt x="64427" y="20015"/>
                    </a:lnTo>
                    <a:lnTo>
                      <a:pt x="72669" y="11785"/>
                    </a:lnTo>
                    <a:lnTo>
                      <a:pt x="72529" y="11671"/>
                    </a:lnTo>
                    <a:close/>
                  </a:path>
                  <a:path w="548640" h="110489" extrusionOk="0">
                    <a:moveTo>
                      <a:pt x="115061" y="30441"/>
                    </a:moveTo>
                    <a:lnTo>
                      <a:pt x="104327" y="32498"/>
                    </a:lnTo>
                    <a:lnTo>
                      <a:pt x="95545" y="38220"/>
                    </a:lnTo>
                    <a:lnTo>
                      <a:pt x="89615" y="46933"/>
                    </a:lnTo>
                    <a:lnTo>
                      <a:pt x="87439" y="57962"/>
                    </a:lnTo>
                    <a:lnTo>
                      <a:pt x="89615" y="68951"/>
                    </a:lnTo>
                    <a:lnTo>
                      <a:pt x="95545" y="77673"/>
                    </a:lnTo>
                    <a:lnTo>
                      <a:pt x="104327" y="83423"/>
                    </a:lnTo>
                    <a:lnTo>
                      <a:pt x="115061" y="85496"/>
                    </a:lnTo>
                    <a:lnTo>
                      <a:pt x="125804" y="83423"/>
                    </a:lnTo>
                    <a:lnTo>
                      <a:pt x="134589" y="77673"/>
                    </a:lnTo>
                    <a:lnTo>
                      <a:pt x="136645" y="74650"/>
                    </a:lnTo>
                    <a:lnTo>
                      <a:pt x="106730" y="74650"/>
                    </a:lnTo>
                    <a:lnTo>
                      <a:pt x="99529" y="67767"/>
                    </a:lnTo>
                    <a:lnTo>
                      <a:pt x="99529" y="48056"/>
                    </a:lnTo>
                    <a:lnTo>
                      <a:pt x="106730" y="41287"/>
                    </a:lnTo>
                    <a:lnTo>
                      <a:pt x="136677" y="41287"/>
                    </a:lnTo>
                    <a:lnTo>
                      <a:pt x="134589" y="38220"/>
                    </a:lnTo>
                    <a:lnTo>
                      <a:pt x="125804" y="32498"/>
                    </a:lnTo>
                    <a:lnTo>
                      <a:pt x="115061" y="30441"/>
                    </a:lnTo>
                    <a:close/>
                  </a:path>
                  <a:path w="548640" h="110489" extrusionOk="0">
                    <a:moveTo>
                      <a:pt x="136677" y="41287"/>
                    </a:moveTo>
                    <a:lnTo>
                      <a:pt x="123405" y="41287"/>
                    </a:lnTo>
                    <a:lnTo>
                      <a:pt x="130606" y="48056"/>
                    </a:lnTo>
                    <a:lnTo>
                      <a:pt x="130606" y="67767"/>
                    </a:lnTo>
                    <a:lnTo>
                      <a:pt x="123405" y="74650"/>
                    </a:lnTo>
                    <a:lnTo>
                      <a:pt x="136645" y="74650"/>
                    </a:lnTo>
                    <a:lnTo>
                      <a:pt x="140520" y="68951"/>
                    </a:lnTo>
                    <a:lnTo>
                      <a:pt x="142697" y="57962"/>
                    </a:lnTo>
                    <a:lnTo>
                      <a:pt x="140520" y="46933"/>
                    </a:lnTo>
                    <a:lnTo>
                      <a:pt x="136677" y="41287"/>
                    </a:lnTo>
                    <a:close/>
                  </a:path>
                  <a:path w="548640" h="110489" extrusionOk="0">
                    <a:moveTo>
                      <a:pt x="175336" y="30441"/>
                    </a:moveTo>
                    <a:lnTo>
                      <a:pt x="164601" y="32498"/>
                    </a:lnTo>
                    <a:lnTo>
                      <a:pt x="155819" y="38220"/>
                    </a:lnTo>
                    <a:lnTo>
                      <a:pt x="149890" y="46933"/>
                    </a:lnTo>
                    <a:lnTo>
                      <a:pt x="147713" y="57962"/>
                    </a:lnTo>
                    <a:lnTo>
                      <a:pt x="149890" y="68951"/>
                    </a:lnTo>
                    <a:lnTo>
                      <a:pt x="155819" y="77673"/>
                    </a:lnTo>
                    <a:lnTo>
                      <a:pt x="164601" y="83423"/>
                    </a:lnTo>
                    <a:lnTo>
                      <a:pt x="175336" y="85496"/>
                    </a:lnTo>
                    <a:lnTo>
                      <a:pt x="186078" y="83423"/>
                    </a:lnTo>
                    <a:lnTo>
                      <a:pt x="194864" y="77673"/>
                    </a:lnTo>
                    <a:lnTo>
                      <a:pt x="196919" y="74650"/>
                    </a:lnTo>
                    <a:lnTo>
                      <a:pt x="167004" y="74650"/>
                    </a:lnTo>
                    <a:lnTo>
                      <a:pt x="159804" y="67767"/>
                    </a:lnTo>
                    <a:lnTo>
                      <a:pt x="159804" y="48056"/>
                    </a:lnTo>
                    <a:lnTo>
                      <a:pt x="167004" y="41287"/>
                    </a:lnTo>
                    <a:lnTo>
                      <a:pt x="196951" y="41287"/>
                    </a:lnTo>
                    <a:lnTo>
                      <a:pt x="194864" y="38220"/>
                    </a:lnTo>
                    <a:lnTo>
                      <a:pt x="186078" y="32498"/>
                    </a:lnTo>
                    <a:lnTo>
                      <a:pt x="175336" y="30441"/>
                    </a:lnTo>
                    <a:close/>
                  </a:path>
                  <a:path w="548640" h="110489" extrusionOk="0">
                    <a:moveTo>
                      <a:pt x="196951" y="41287"/>
                    </a:moveTo>
                    <a:lnTo>
                      <a:pt x="183680" y="41287"/>
                    </a:lnTo>
                    <a:lnTo>
                      <a:pt x="190868" y="48056"/>
                    </a:lnTo>
                    <a:lnTo>
                      <a:pt x="190868" y="67767"/>
                    </a:lnTo>
                    <a:lnTo>
                      <a:pt x="183680" y="74650"/>
                    </a:lnTo>
                    <a:lnTo>
                      <a:pt x="196919" y="74650"/>
                    </a:lnTo>
                    <a:lnTo>
                      <a:pt x="200794" y="68951"/>
                    </a:lnTo>
                    <a:lnTo>
                      <a:pt x="202971" y="57962"/>
                    </a:lnTo>
                    <a:lnTo>
                      <a:pt x="200794" y="46933"/>
                    </a:lnTo>
                    <a:lnTo>
                      <a:pt x="196951" y="41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33;p2">
                <a:extLst>
                  <a:ext uri="{FF2B5EF4-FFF2-40B4-BE49-F238E27FC236}">
                    <a16:creationId xmlns:a16="http://schemas.microsoft.com/office/drawing/2014/main" id="{5C9E6E17-DBCB-BCD3-118A-0C3B3B91B396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49859" y="4595012"/>
                <a:ext cx="170958" cy="1915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434;p2">
                <a:extLst>
                  <a:ext uri="{FF2B5EF4-FFF2-40B4-BE49-F238E27FC236}">
                    <a16:creationId xmlns:a16="http://schemas.microsoft.com/office/drawing/2014/main" id="{EC0B985E-BF90-5F1F-C395-7E68149EE8BD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549863" y="4595047"/>
                <a:ext cx="665563" cy="197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42" y="2013458"/>
              <a:ext cx="2644902" cy="840933"/>
            </a:xfrm>
            <a:prstGeom prst="rect">
              <a:avLst/>
            </a:prstGeom>
          </p:spPr>
        </p:pic>
      </p:grpSp>
      <p:pic>
        <p:nvPicPr>
          <p:cNvPr id="48" name="図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4178" y="1129626"/>
            <a:ext cx="3227941" cy="665404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217D537-7054-6387-707A-3DD2CA4B52FC}"/>
              </a:ext>
            </a:extLst>
          </p:cNvPr>
          <p:cNvSpPr/>
          <p:nvPr/>
        </p:nvSpPr>
        <p:spPr>
          <a:xfrm>
            <a:off x="3901921" y="1219660"/>
            <a:ext cx="2585239" cy="35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QR</a:t>
            </a:r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コードを読み込んでアプリをダウンロードしてください。</a:t>
            </a: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84252" y="1850299"/>
            <a:ext cx="3227941" cy="665788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217D537-7054-6387-707A-3DD2CA4B52FC}"/>
              </a:ext>
            </a:extLst>
          </p:cNvPr>
          <p:cNvSpPr/>
          <p:nvPr/>
        </p:nvSpPr>
        <p:spPr>
          <a:xfrm>
            <a:off x="3901921" y="1971376"/>
            <a:ext cx="2585239" cy="35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もしくは、</a:t>
            </a:r>
            <a:r>
              <a:rPr kumimoji="1" lang="en-US" altLang="ja-JP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App Store </a:t>
            </a:r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か </a:t>
            </a:r>
            <a:r>
              <a:rPr kumimoji="1" lang="en-US" altLang="ja-JP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Google Play</a:t>
            </a:r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で「</a:t>
            </a:r>
            <a:r>
              <a:rPr kumimoji="1" lang="en-US" altLang="ja-JP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Libby</a:t>
            </a:r>
            <a:r>
              <a:rPr kumimoji="1" lang="ja-JP" altLang="en-US" sz="1200" b="1" dirty="0">
                <a:ln w="6350">
                  <a:noFill/>
                </a:ln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」と検索してください。</a:t>
            </a: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228A6FC4-C05B-D9EE-DFC8-87036D09FA0E}"/>
              </a:ext>
            </a:extLst>
          </p:cNvPr>
          <p:cNvSpPr/>
          <p:nvPr/>
        </p:nvSpPr>
        <p:spPr>
          <a:xfrm>
            <a:off x="62359" y="2486777"/>
            <a:ext cx="1848504" cy="347356"/>
          </a:xfrm>
          <a:prstGeom prst="roundRect">
            <a:avLst>
              <a:gd name="adj" fmla="val 16928"/>
            </a:avLst>
          </a:prstGeom>
          <a:solidFill>
            <a:srgbClr val="196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102998" y="2531326"/>
            <a:ext cx="1785419" cy="236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アプリを起動したら</a:t>
            </a:r>
          </a:p>
        </p:txBody>
      </p:sp>
      <p:sp>
        <p:nvSpPr>
          <p:cNvPr id="54" name="object 49"/>
          <p:cNvSpPr txBox="1"/>
          <p:nvPr/>
        </p:nvSpPr>
        <p:spPr>
          <a:xfrm>
            <a:off x="293751" y="5925501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Gothic"/>
                <a:cs typeface="MS Gothic"/>
              </a:rPr>
              <a:t>⑤</a:t>
            </a:r>
          </a:p>
        </p:txBody>
      </p:sp>
      <p:sp>
        <p:nvSpPr>
          <p:cNvPr id="55" name="object 50"/>
          <p:cNvSpPr txBox="1"/>
          <p:nvPr/>
        </p:nvSpPr>
        <p:spPr>
          <a:xfrm>
            <a:off x="2825115" y="5917373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S Gothic"/>
                <a:cs typeface="MS Gothic"/>
              </a:rPr>
              <a:t>⑥</a:t>
            </a:r>
          </a:p>
        </p:txBody>
      </p:sp>
      <p:grpSp>
        <p:nvGrpSpPr>
          <p:cNvPr id="56" name="object 70"/>
          <p:cNvGrpSpPr/>
          <p:nvPr/>
        </p:nvGrpSpPr>
        <p:grpSpPr>
          <a:xfrm>
            <a:off x="2605658" y="6183819"/>
            <a:ext cx="1687450" cy="2209800"/>
            <a:chOff x="1941575" y="6810756"/>
            <a:chExt cx="1687450" cy="2209800"/>
          </a:xfrm>
        </p:grpSpPr>
        <p:sp>
          <p:nvSpPr>
            <p:cNvPr id="57" name="object 71"/>
            <p:cNvSpPr/>
            <p:nvPr/>
          </p:nvSpPr>
          <p:spPr>
            <a:xfrm>
              <a:off x="1941575" y="7825740"/>
              <a:ext cx="260985" cy="114300"/>
            </a:xfrm>
            <a:custGeom>
              <a:avLst/>
              <a:gdLst/>
              <a:ahLst/>
              <a:cxnLst/>
              <a:rect l="l" t="t" r="r" b="b"/>
              <a:pathLst>
                <a:path w="260985" h="114300">
                  <a:moveTo>
                    <a:pt x="146304" y="0"/>
                  </a:moveTo>
                  <a:lnTo>
                    <a:pt x="146304" y="38100"/>
                  </a:lnTo>
                  <a:lnTo>
                    <a:pt x="0" y="36576"/>
                  </a:lnTo>
                  <a:lnTo>
                    <a:pt x="0" y="74676"/>
                  </a:lnTo>
                  <a:lnTo>
                    <a:pt x="146304" y="76200"/>
                  </a:lnTo>
                  <a:lnTo>
                    <a:pt x="146304" y="114300"/>
                  </a:lnTo>
                  <a:lnTo>
                    <a:pt x="260604" y="56388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00A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72"/>
            <p:cNvSpPr/>
            <p:nvPr/>
          </p:nvSpPr>
          <p:spPr>
            <a:xfrm>
              <a:off x="2247900" y="6810756"/>
              <a:ext cx="1381125" cy="2209800"/>
            </a:xfrm>
            <a:custGeom>
              <a:avLst/>
              <a:gdLst/>
              <a:ahLst/>
              <a:cxnLst/>
              <a:rect l="l" t="t" r="r" b="b"/>
              <a:pathLst>
                <a:path w="1381125" h="2209800">
                  <a:moveTo>
                    <a:pt x="0" y="0"/>
                  </a:moveTo>
                  <a:lnTo>
                    <a:pt x="1380744" y="0"/>
                  </a:lnTo>
                  <a:lnTo>
                    <a:pt x="1380744" y="2209800"/>
                  </a:lnTo>
                  <a:lnTo>
                    <a:pt x="0" y="2209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17"/>
          <p:cNvGrpSpPr/>
          <p:nvPr/>
        </p:nvGrpSpPr>
        <p:grpSpPr>
          <a:xfrm>
            <a:off x="4936747" y="7384016"/>
            <a:ext cx="332810" cy="334521"/>
            <a:chOff x="4148328" y="7970520"/>
            <a:chExt cx="448309" cy="433070"/>
          </a:xfrm>
        </p:grpSpPr>
        <p:pic>
          <p:nvPicPr>
            <p:cNvPr id="65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6428" y="8051292"/>
              <a:ext cx="390144" cy="291083"/>
            </a:xfrm>
            <a:prstGeom prst="rect">
              <a:avLst/>
            </a:prstGeom>
          </p:spPr>
        </p:pic>
        <p:sp>
          <p:nvSpPr>
            <p:cNvPr id="66" name="object 19"/>
            <p:cNvSpPr/>
            <p:nvPr/>
          </p:nvSpPr>
          <p:spPr>
            <a:xfrm>
              <a:off x="4154424" y="7976616"/>
              <a:ext cx="436245" cy="421005"/>
            </a:xfrm>
            <a:custGeom>
              <a:avLst/>
              <a:gdLst/>
              <a:ahLst/>
              <a:cxnLst/>
              <a:rect l="l" t="t" r="r" b="b"/>
              <a:pathLst>
                <a:path w="436245" h="421004">
                  <a:moveTo>
                    <a:pt x="0" y="0"/>
                  </a:moveTo>
                  <a:lnTo>
                    <a:pt x="435863" y="0"/>
                  </a:lnTo>
                  <a:lnTo>
                    <a:pt x="435863" y="420623"/>
                  </a:lnTo>
                  <a:lnTo>
                    <a:pt x="0" y="420623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20"/>
          <p:cNvGrpSpPr/>
          <p:nvPr/>
        </p:nvGrpSpPr>
        <p:grpSpPr>
          <a:xfrm>
            <a:off x="4936746" y="8259936"/>
            <a:ext cx="333754" cy="334521"/>
            <a:chOff x="4148328" y="8988552"/>
            <a:chExt cx="449580" cy="433070"/>
          </a:xfrm>
        </p:grpSpPr>
        <p:pic>
          <p:nvPicPr>
            <p:cNvPr id="68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8808" y="9076946"/>
              <a:ext cx="368808" cy="268223"/>
            </a:xfrm>
            <a:prstGeom prst="rect">
              <a:avLst/>
            </a:prstGeom>
          </p:spPr>
        </p:pic>
        <p:sp>
          <p:nvSpPr>
            <p:cNvPr id="69" name="object 22"/>
            <p:cNvSpPr/>
            <p:nvPr/>
          </p:nvSpPr>
          <p:spPr>
            <a:xfrm>
              <a:off x="4154424" y="8994648"/>
              <a:ext cx="437515" cy="421005"/>
            </a:xfrm>
            <a:custGeom>
              <a:avLst/>
              <a:gdLst/>
              <a:ahLst/>
              <a:cxnLst/>
              <a:rect l="l" t="t" r="r" b="b"/>
              <a:pathLst>
                <a:path w="437514" h="421004">
                  <a:moveTo>
                    <a:pt x="0" y="0"/>
                  </a:moveTo>
                  <a:lnTo>
                    <a:pt x="437388" y="0"/>
                  </a:lnTo>
                  <a:lnTo>
                    <a:pt x="437388" y="420623"/>
                  </a:lnTo>
                  <a:lnTo>
                    <a:pt x="0" y="42062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23"/>
          <p:cNvGrpSpPr/>
          <p:nvPr/>
        </p:nvGrpSpPr>
        <p:grpSpPr>
          <a:xfrm>
            <a:off x="4936746" y="8697896"/>
            <a:ext cx="333754" cy="334521"/>
            <a:chOff x="4148328" y="9497570"/>
            <a:chExt cx="449580" cy="433070"/>
          </a:xfrm>
        </p:grpSpPr>
        <p:pic>
          <p:nvPicPr>
            <p:cNvPr id="71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1480" y="9566150"/>
              <a:ext cx="304800" cy="301751"/>
            </a:xfrm>
            <a:prstGeom prst="rect">
              <a:avLst/>
            </a:prstGeom>
          </p:spPr>
        </p:pic>
        <p:sp>
          <p:nvSpPr>
            <p:cNvPr id="72" name="object 25"/>
            <p:cNvSpPr/>
            <p:nvPr/>
          </p:nvSpPr>
          <p:spPr>
            <a:xfrm>
              <a:off x="4154424" y="9503666"/>
              <a:ext cx="437515" cy="421005"/>
            </a:xfrm>
            <a:custGeom>
              <a:avLst/>
              <a:gdLst/>
              <a:ahLst/>
              <a:cxnLst/>
              <a:rect l="l" t="t" r="r" b="b"/>
              <a:pathLst>
                <a:path w="437514" h="421004">
                  <a:moveTo>
                    <a:pt x="0" y="0"/>
                  </a:moveTo>
                  <a:lnTo>
                    <a:pt x="437388" y="0"/>
                  </a:lnTo>
                  <a:lnTo>
                    <a:pt x="437388" y="420623"/>
                  </a:lnTo>
                  <a:lnTo>
                    <a:pt x="0" y="42062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26"/>
          <p:cNvGrpSpPr/>
          <p:nvPr/>
        </p:nvGrpSpPr>
        <p:grpSpPr>
          <a:xfrm>
            <a:off x="4935221" y="7821976"/>
            <a:ext cx="333754" cy="334521"/>
            <a:chOff x="4146803" y="8479535"/>
            <a:chExt cx="449580" cy="433070"/>
          </a:xfrm>
        </p:grpSpPr>
        <p:pic>
          <p:nvPicPr>
            <p:cNvPr id="74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98619" y="8513063"/>
              <a:ext cx="364236" cy="379475"/>
            </a:xfrm>
            <a:prstGeom prst="rect">
              <a:avLst/>
            </a:prstGeom>
          </p:spPr>
        </p:pic>
        <p:sp>
          <p:nvSpPr>
            <p:cNvPr id="75" name="object 28"/>
            <p:cNvSpPr/>
            <p:nvPr/>
          </p:nvSpPr>
          <p:spPr>
            <a:xfrm>
              <a:off x="4152899" y="8485631"/>
              <a:ext cx="437515" cy="421005"/>
            </a:xfrm>
            <a:custGeom>
              <a:avLst/>
              <a:gdLst/>
              <a:ahLst/>
              <a:cxnLst/>
              <a:rect l="l" t="t" r="r" b="b"/>
              <a:pathLst>
                <a:path w="437514" h="421004">
                  <a:moveTo>
                    <a:pt x="0" y="0"/>
                  </a:moveTo>
                  <a:lnTo>
                    <a:pt x="437388" y="0"/>
                  </a:lnTo>
                  <a:lnTo>
                    <a:pt x="437388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52"/>
          <p:cNvGrpSpPr/>
          <p:nvPr/>
        </p:nvGrpSpPr>
        <p:grpSpPr>
          <a:xfrm>
            <a:off x="4933698" y="6946056"/>
            <a:ext cx="332810" cy="334521"/>
            <a:chOff x="4145279" y="7459980"/>
            <a:chExt cx="448309" cy="433070"/>
          </a:xfrm>
        </p:grpSpPr>
        <p:pic>
          <p:nvPicPr>
            <p:cNvPr id="77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9287" y="7527036"/>
              <a:ext cx="312420" cy="297180"/>
            </a:xfrm>
            <a:prstGeom prst="rect">
              <a:avLst/>
            </a:prstGeom>
          </p:spPr>
        </p:pic>
        <p:sp>
          <p:nvSpPr>
            <p:cNvPr id="78" name="object 54"/>
            <p:cNvSpPr/>
            <p:nvPr/>
          </p:nvSpPr>
          <p:spPr>
            <a:xfrm>
              <a:off x="4151375" y="7466076"/>
              <a:ext cx="436245" cy="421005"/>
            </a:xfrm>
            <a:custGeom>
              <a:avLst/>
              <a:gdLst/>
              <a:ahLst/>
              <a:cxnLst/>
              <a:rect l="l" t="t" r="r" b="b"/>
              <a:pathLst>
                <a:path w="436245" h="421004">
                  <a:moveTo>
                    <a:pt x="0" y="0"/>
                  </a:moveTo>
                  <a:lnTo>
                    <a:pt x="435863" y="0"/>
                  </a:lnTo>
                  <a:lnTo>
                    <a:pt x="435863" y="420624"/>
                  </a:lnTo>
                  <a:lnTo>
                    <a:pt x="0" y="420624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6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38688" y="6499323"/>
            <a:ext cx="2177214" cy="312436"/>
          </a:xfrm>
          <a:prstGeom prst="rect">
            <a:avLst/>
          </a:prstGeom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94093" y="5401185"/>
            <a:ext cx="1400690" cy="20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アプリを起動した最初の画面です。「はい」を選びます。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031910" y="5401185"/>
            <a:ext cx="1400690" cy="20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「ライブラリーを検索する」を選びます。</a:t>
            </a:r>
          </a:p>
        </p:txBody>
      </p:sp>
      <p:sp>
        <p:nvSpPr>
          <p:cNvPr id="90" name="object 55"/>
          <p:cNvSpPr txBox="1"/>
          <p:nvPr/>
        </p:nvSpPr>
        <p:spPr>
          <a:xfrm>
            <a:off x="5400056" y="7005811"/>
            <a:ext cx="13325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検索画面に</a:t>
            </a:r>
            <a:r>
              <a:rPr sz="1200" spc="-40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飛びます</a:t>
            </a:r>
            <a:endParaRPr sz="1200">
              <a:latin typeface="Yu Gothic UI" panose="020B0500000000000000" pitchFamily="50" charset="-128"/>
              <a:ea typeface="Yu Gothic UI" panose="020B0500000000000000" pitchFamily="50" charset="-128"/>
              <a:cs typeface="SimSun"/>
            </a:endParaRPr>
          </a:p>
        </p:txBody>
      </p:sp>
      <p:sp>
        <p:nvSpPr>
          <p:cNvPr id="91" name="object 56"/>
          <p:cNvSpPr txBox="1"/>
          <p:nvPr/>
        </p:nvSpPr>
        <p:spPr>
          <a:xfrm>
            <a:off x="5409201" y="7448152"/>
            <a:ext cx="13748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85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コレクションへ</a:t>
            </a:r>
            <a:r>
              <a:rPr sz="1200" spc="-40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飛びます</a:t>
            </a:r>
            <a:endParaRPr sz="1200" dirty="0">
              <a:latin typeface="Yu Gothic UI" panose="020B0500000000000000" pitchFamily="50" charset="-128"/>
              <a:ea typeface="Yu Gothic UI" panose="020B0500000000000000" pitchFamily="50" charset="-128"/>
              <a:cs typeface="SimSun"/>
            </a:endParaRPr>
          </a:p>
        </p:txBody>
      </p:sp>
      <p:sp>
        <p:nvSpPr>
          <p:cNvPr id="92" name="object 57"/>
          <p:cNvSpPr txBox="1"/>
          <p:nvPr/>
        </p:nvSpPr>
        <p:spPr>
          <a:xfrm>
            <a:off x="5412249" y="8775176"/>
            <a:ext cx="13672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90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タイムラインに</a:t>
            </a:r>
            <a:r>
              <a:rPr sz="1200" spc="-45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飛びます</a:t>
            </a:r>
            <a:endParaRPr sz="1200">
              <a:latin typeface="Yu Gothic UI" panose="020B0500000000000000" pitchFamily="50" charset="-128"/>
              <a:ea typeface="Yu Gothic UI" panose="020B0500000000000000" pitchFamily="50" charset="-128"/>
              <a:cs typeface="SimSu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5398532" y="8332834"/>
            <a:ext cx="13347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本棚へ</a:t>
            </a:r>
            <a:r>
              <a:rPr sz="1200" spc="-45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飛びます</a:t>
            </a:r>
            <a:endParaRPr sz="1200">
              <a:latin typeface="Yu Gothic UI" panose="020B0500000000000000" pitchFamily="50" charset="-128"/>
              <a:ea typeface="Yu Gothic UI" panose="020B0500000000000000" pitchFamily="50" charset="-128"/>
              <a:cs typeface="SimSun"/>
            </a:endParaRPr>
          </a:p>
        </p:txBody>
      </p:sp>
      <p:sp>
        <p:nvSpPr>
          <p:cNvPr id="94" name="object 59"/>
          <p:cNvSpPr txBox="1"/>
          <p:nvPr/>
        </p:nvSpPr>
        <p:spPr>
          <a:xfrm>
            <a:off x="5416820" y="7890493"/>
            <a:ext cx="1308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カード</a:t>
            </a:r>
            <a:r>
              <a:rPr sz="1200" spc="-15" dirty="0">
                <a:latin typeface="Yu Gothic UI" panose="020B0500000000000000" pitchFamily="50" charset="-128"/>
                <a:ea typeface="Yu Gothic UI" panose="020B0500000000000000" pitchFamily="50" charset="-128"/>
                <a:cs typeface="SimSun"/>
              </a:rPr>
              <a:t>管理画面</a:t>
            </a:r>
            <a:endParaRPr sz="1200">
              <a:latin typeface="Yu Gothic UI" panose="020B0500000000000000" pitchFamily="50" charset="-128"/>
              <a:ea typeface="Yu Gothic UI" panose="020B0500000000000000" pitchFamily="50" charset="-128"/>
              <a:cs typeface="SimSun"/>
            </a:endParaRPr>
          </a:p>
        </p:txBody>
      </p:sp>
      <p:sp>
        <p:nvSpPr>
          <p:cNvPr id="95" name="角丸四角形 94">
            <a:extLst>
              <a:ext uri="{FF2B5EF4-FFF2-40B4-BE49-F238E27FC236}">
                <a16:creationId xmlns:a16="http://schemas.microsoft.com/office/drawing/2014/main" id="{228A6FC4-C05B-D9EE-DFC8-87036D09FA0E}"/>
              </a:ext>
            </a:extLst>
          </p:cNvPr>
          <p:cNvSpPr/>
          <p:nvPr/>
        </p:nvSpPr>
        <p:spPr>
          <a:xfrm>
            <a:off x="4726687" y="6062632"/>
            <a:ext cx="1375995" cy="347356"/>
          </a:xfrm>
          <a:prstGeom prst="roundRect">
            <a:avLst>
              <a:gd name="adj" fmla="val 16928"/>
            </a:avLst>
          </a:prstGeom>
          <a:solidFill>
            <a:srgbClr val="196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4767327" y="6102102"/>
            <a:ext cx="1284555" cy="23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各マークの説明</a:t>
            </a:r>
          </a:p>
        </p:txBody>
      </p:sp>
      <p:sp>
        <p:nvSpPr>
          <p:cNvPr id="104" name="object 72"/>
          <p:cNvSpPr/>
          <p:nvPr/>
        </p:nvSpPr>
        <p:spPr>
          <a:xfrm>
            <a:off x="377568" y="6183819"/>
            <a:ext cx="2198124" cy="2209800"/>
          </a:xfrm>
          <a:custGeom>
            <a:avLst/>
            <a:gdLst/>
            <a:ahLst/>
            <a:cxnLst/>
            <a:rect l="l" t="t" r="r" b="b"/>
            <a:pathLst>
              <a:path w="1381125" h="2209800">
                <a:moveTo>
                  <a:pt x="0" y="0"/>
                </a:moveTo>
                <a:lnTo>
                  <a:pt x="1380744" y="0"/>
                </a:lnTo>
                <a:lnTo>
                  <a:pt x="1380744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72"/>
          <p:cNvSpPr/>
          <p:nvPr/>
        </p:nvSpPr>
        <p:spPr>
          <a:xfrm>
            <a:off x="3763969" y="3119358"/>
            <a:ext cx="1402308" cy="2228036"/>
          </a:xfrm>
          <a:custGeom>
            <a:avLst/>
            <a:gdLst/>
            <a:ahLst/>
            <a:cxnLst/>
            <a:rect l="l" t="t" r="r" b="b"/>
            <a:pathLst>
              <a:path w="1381125" h="2209800">
                <a:moveTo>
                  <a:pt x="0" y="0"/>
                </a:moveTo>
                <a:lnTo>
                  <a:pt x="1380744" y="0"/>
                </a:lnTo>
                <a:lnTo>
                  <a:pt x="1380744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8" name="グループ化 2057"/>
          <p:cNvGrpSpPr/>
          <p:nvPr/>
        </p:nvGrpSpPr>
        <p:grpSpPr>
          <a:xfrm>
            <a:off x="3771505" y="3134269"/>
            <a:ext cx="1389692" cy="2213125"/>
            <a:chOff x="3771505" y="3134269"/>
            <a:chExt cx="1389692" cy="2213125"/>
          </a:xfrm>
        </p:grpSpPr>
        <p:pic>
          <p:nvPicPr>
            <p:cNvPr id="25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71505" y="3134269"/>
              <a:ext cx="1389692" cy="2213125"/>
            </a:xfrm>
            <a:prstGeom prst="rect">
              <a:avLst/>
            </a:prstGeom>
          </p:spPr>
        </p:pic>
        <p:sp>
          <p:nvSpPr>
            <p:cNvPr id="2057" name="正方形/長方形 2056"/>
            <p:cNvSpPr/>
            <p:nvPr/>
          </p:nvSpPr>
          <p:spPr>
            <a:xfrm>
              <a:off x="3857625" y="3867150"/>
              <a:ext cx="304800" cy="125413"/>
            </a:xfrm>
            <a:prstGeom prst="rect">
              <a:avLst/>
            </a:prstGeom>
            <a:solidFill>
              <a:srgbClr val="F1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>
                <a:solidFill>
                  <a:schemeClr val="tx2"/>
                </a:solidFill>
                <a:latin typeface="Yu Gothic UI" panose="020B0400000000000000" pitchFamily="34" charset="-128"/>
                <a:ea typeface="Yu Gothic UI" panose="020B0400000000000000" pitchFamily="34" charset="-128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3839274" y="4343345"/>
              <a:ext cx="937514" cy="29691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>
                <a:solidFill>
                  <a:schemeClr val="tx2"/>
                </a:solidFill>
                <a:latin typeface="Yu Gothic UI" panose="020B0400000000000000" pitchFamily="34" charset="-128"/>
                <a:ea typeface="Yu Gothic UI" panose="020B0400000000000000" pitchFamily="34" charset="-128"/>
              </a:endParaRPr>
            </a:p>
          </p:txBody>
        </p:sp>
      </p:grpSp>
      <p:sp>
        <p:nvSpPr>
          <p:cNvPr id="2059" name="楕円 2058"/>
          <p:cNvSpPr/>
          <p:nvPr/>
        </p:nvSpPr>
        <p:spPr>
          <a:xfrm>
            <a:off x="863600" y="4335102"/>
            <a:ext cx="469900" cy="296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10" name="楕円 109"/>
          <p:cNvSpPr/>
          <p:nvPr/>
        </p:nvSpPr>
        <p:spPr>
          <a:xfrm>
            <a:off x="1998143" y="4502529"/>
            <a:ext cx="1028690" cy="296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11" name="楕円 110"/>
          <p:cNvSpPr/>
          <p:nvPr/>
        </p:nvSpPr>
        <p:spPr>
          <a:xfrm>
            <a:off x="3853715" y="4289056"/>
            <a:ext cx="1247384" cy="419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3760507" y="5401185"/>
            <a:ext cx="1400690" cy="20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図書館名で検索すると、「一致するライブラリー」に表示されます。</a:t>
            </a:r>
          </a:p>
        </p:txBody>
      </p:sp>
      <p:sp>
        <p:nvSpPr>
          <p:cNvPr id="113" name="楕円 112"/>
          <p:cNvSpPr/>
          <p:nvPr/>
        </p:nvSpPr>
        <p:spPr>
          <a:xfrm>
            <a:off x="5439258" y="4531226"/>
            <a:ext cx="982372" cy="202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16" name="楕円 115"/>
          <p:cNvSpPr/>
          <p:nvPr/>
        </p:nvSpPr>
        <p:spPr>
          <a:xfrm>
            <a:off x="3857183" y="7737910"/>
            <a:ext cx="489297" cy="205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>
              <a:solidFill>
                <a:schemeClr val="tx2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5553312" y="5401185"/>
            <a:ext cx="1400690" cy="206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サインイン時は、「</a:t>
            </a:r>
            <a:r>
              <a:rPr kumimoji="1" lang="en-US" altLang="ja-JP" sz="800" dirty="0" err="1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アプリでサインイン」を選びます。その後、</a:t>
            </a:r>
            <a:r>
              <a:rPr kumimoji="1" lang="en-US" altLang="ja-JP" sz="800" dirty="0" err="1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のアプリにアクセスします。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328246" y="8481263"/>
            <a:ext cx="2192208" cy="19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 err="1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xID</a:t>
            </a:r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アプリ上で「</a:t>
            </a:r>
            <a:r>
              <a:rPr kumimoji="1" lang="en-US" altLang="ja-JP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PIN</a:t>
            </a:r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１」を入力し、利用に同意をします。その後、</a:t>
            </a:r>
            <a:r>
              <a:rPr kumimoji="1" lang="en-US" altLang="ja-JP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Libby</a:t>
            </a:r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にアクセスします。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78242915-49DF-473A-81F1-5D298B50E61F}"/>
              </a:ext>
            </a:extLst>
          </p:cNvPr>
          <p:cNvSpPr/>
          <p:nvPr/>
        </p:nvSpPr>
        <p:spPr>
          <a:xfrm>
            <a:off x="2904060" y="8493294"/>
            <a:ext cx="1385270" cy="274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これでサインインが完了です。</a:t>
            </a:r>
            <a:endParaRPr kumimoji="1" lang="en-US" altLang="ja-JP" sz="80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kumimoji="1" lang="ja-JP" altLang="en-US" sz="80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「次へ」を押すと電子図書館の利用が開始できます。</a:t>
            </a:r>
          </a:p>
        </p:txBody>
      </p:sp>
      <p:sp>
        <p:nvSpPr>
          <p:cNvPr id="120" name="object 42"/>
          <p:cNvSpPr txBox="1"/>
          <p:nvPr/>
        </p:nvSpPr>
        <p:spPr>
          <a:xfrm>
            <a:off x="1991007" y="2854283"/>
            <a:ext cx="2159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5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S Gothic"/>
              </a:rPr>
              <a:t>②</a:t>
            </a:r>
            <a:endParaRPr sz="1500" dirty="0">
              <a:latin typeface="ＭＳ ゴシック" panose="020B0609070205080204" pitchFamily="49" charset="-128"/>
              <a:ea typeface="ＭＳ ゴシック" panose="020B0609070205080204" pitchFamily="49" charset="-128"/>
              <a:cs typeface="MS Gothic"/>
            </a:endParaRPr>
          </a:p>
        </p:txBody>
      </p:sp>
      <p:sp>
        <p:nvSpPr>
          <p:cNvPr id="121" name="object 42"/>
          <p:cNvSpPr txBox="1"/>
          <p:nvPr/>
        </p:nvSpPr>
        <p:spPr>
          <a:xfrm>
            <a:off x="3720468" y="2866895"/>
            <a:ext cx="2159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5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S Gothic"/>
              </a:rPr>
              <a:t>③</a:t>
            </a:r>
            <a:endParaRPr sz="1500" dirty="0">
              <a:latin typeface="ＭＳ ゴシック" panose="020B0609070205080204" pitchFamily="49" charset="-128"/>
              <a:ea typeface="ＭＳ ゴシック" panose="020B0609070205080204" pitchFamily="49" charset="-128"/>
              <a:cs typeface="MS Gothic"/>
            </a:endParaRPr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BF6D06BA-E53C-FECC-083A-FC07B04B2E3D}"/>
              </a:ext>
            </a:extLst>
          </p:cNvPr>
          <p:cNvCxnSpPr>
            <a:cxnSpLocks/>
          </p:cNvCxnSpPr>
          <p:nvPr/>
        </p:nvCxnSpPr>
        <p:spPr>
          <a:xfrm>
            <a:off x="241743" y="9252617"/>
            <a:ext cx="2570163" cy="0"/>
          </a:xfrm>
          <a:prstGeom prst="line">
            <a:avLst/>
          </a:prstGeom>
          <a:ln w="12700" cap="sq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9D2A9FE5-3C3B-21C1-2595-1042BE319573}"/>
              </a:ext>
            </a:extLst>
          </p:cNvPr>
          <p:cNvSpPr/>
          <p:nvPr/>
        </p:nvSpPr>
        <p:spPr>
          <a:xfrm>
            <a:off x="2811906" y="9121689"/>
            <a:ext cx="1477462" cy="26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200" b="1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問合せ先</a:t>
            </a: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E036B62B-C232-B063-E3C7-D5386E778764}"/>
              </a:ext>
            </a:extLst>
          </p:cNvPr>
          <p:cNvSpPr/>
          <p:nvPr/>
        </p:nvSpPr>
        <p:spPr>
          <a:xfrm>
            <a:off x="411595" y="9389077"/>
            <a:ext cx="5532836" cy="279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5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茨城県五霞町　教育委員会（電話</a:t>
            </a:r>
            <a:r>
              <a:rPr kumimoji="1" lang="en-US" altLang="ja-JP" sz="105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0280-84-1460</a:t>
            </a:r>
            <a:r>
              <a:rPr kumimoji="1" lang="ja-JP" altLang="en-US" sz="105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）・まちづくり戦略課（</a:t>
            </a:r>
            <a:r>
              <a:rPr kumimoji="1" lang="en-US" altLang="ja-JP" sz="105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0280-84-1111</a:t>
            </a:r>
            <a:r>
              <a:rPr kumimoji="1" lang="ja-JP" altLang="en-US" sz="105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）</a:t>
            </a:r>
            <a:endParaRPr kumimoji="1" lang="en-US" altLang="ja-JP" sz="105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18C9EC9-25FA-5025-0D4D-BEFA557C3293}"/>
              </a:ext>
            </a:extLst>
          </p:cNvPr>
          <p:cNvCxnSpPr>
            <a:cxnSpLocks/>
          </p:cNvCxnSpPr>
          <p:nvPr/>
        </p:nvCxnSpPr>
        <p:spPr>
          <a:xfrm>
            <a:off x="4355047" y="9252617"/>
            <a:ext cx="2570163" cy="0"/>
          </a:xfrm>
          <a:prstGeom prst="line">
            <a:avLst/>
          </a:prstGeom>
          <a:ln w="12700" cap="sq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F84B681-7687-4061-B3E6-9F7963BAA8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51677" y="9279389"/>
            <a:ext cx="635999" cy="635999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B1C6897C-9555-4D30-8E82-F6462AA2D258}"/>
              </a:ext>
            </a:extLst>
          </p:cNvPr>
          <p:cNvSpPr/>
          <p:nvPr/>
        </p:nvSpPr>
        <p:spPr>
          <a:xfrm>
            <a:off x="5096268" y="9644270"/>
            <a:ext cx="1750351" cy="279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50" dirty="0">
                <a:solidFill>
                  <a:schemeClr val="tx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五霞町電子図書館</a:t>
            </a:r>
            <a:endParaRPr kumimoji="1" lang="en-US" altLang="ja-JP" sz="1050" dirty="0">
              <a:solidFill>
                <a:schemeClr val="tx2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31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xID_コーポレートカラー">
      <a:dk1>
        <a:srgbClr val="222222"/>
      </a:dk1>
      <a:lt1>
        <a:srgbClr val="FFFFFF"/>
      </a:lt1>
      <a:dk2>
        <a:srgbClr val="5E5E5E"/>
      </a:dk2>
      <a:lt2>
        <a:srgbClr val="D5D5D5"/>
      </a:lt2>
      <a:accent1>
        <a:srgbClr val="9C9C9C"/>
      </a:accent1>
      <a:accent2>
        <a:srgbClr val="437CF6"/>
      </a:accent2>
      <a:accent3>
        <a:srgbClr val="33CEAA"/>
      </a:accent3>
      <a:accent4>
        <a:srgbClr val="F5645E"/>
      </a:accent4>
      <a:accent5>
        <a:srgbClr val="DFF7F0"/>
      </a:accent5>
      <a:accent6>
        <a:srgbClr val="FACE57"/>
      </a:accent6>
      <a:hlink>
        <a:srgbClr val="00BDFA"/>
      </a:hlink>
      <a:folHlink>
        <a:srgbClr val="D400FF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bg1">
              <a:lumMod val="95000"/>
            </a:schemeClr>
          </a:solidFill>
        </a:ln>
      </a:spPr>
      <a:bodyPr rtlCol="0" anchor="t"/>
      <a:lstStyle>
        <a:defPPr algn="l">
          <a:defRPr kumimoji="1" smtClean="0">
            <a:solidFill>
              <a:schemeClr val="tx2"/>
            </a:solidFill>
            <a:latin typeface="Yu Gothic UI" panose="020B0400000000000000" pitchFamily="34" charset="-128"/>
            <a:ea typeface="Yu Gothic UI" panose="020B04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2631</TotalTime>
  <Words>577</Words>
  <Application>Microsoft Office PowerPoint</Application>
  <PresentationFormat>ユーザー設定</PresentationFormat>
  <Paragraphs>70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ＭＳ ゴシック</vt:lpstr>
      <vt:lpstr>ＭＳ ゴシック</vt:lpstr>
      <vt:lpstr>SimSun</vt:lpstr>
      <vt:lpstr>UD デジタル 教科書体 NP-B</vt:lpstr>
      <vt:lpstr>Yu Gothic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xID株式会社</dc:creator>
  <cp:lastModifiedBy>矢島 征幸</cp:lastModifiedBy>
  <cp:revision>1021</cp:revision>
  <cp:lastPrinted>2024-06-19T23:48:10Z</cp:lastPrinted>
  <dcterms:created xsi:type="dcterms:W3CDTF">2023-01-13T02:58:27Z</dcterms:created>
  <dcterms:modified xsi:type="dcterms:W3CDTF">2024-06-19T23:48:25Z</dcterms:modified>
</cp:coreProperties>
</file>